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 id="2147483723" r:id="rId2"/>
    <p:sldMasterId id="2147483735" r:id="rId3"/>
    <p:sldMasterId id="2147483748" r:id="rId4"/>
    <p:sldMasterId id="2147483773" r:id="rId5"/>
  </p:sldMasterIdLst>
  <p:notesMasterIdLst>
    <p:notesMasterId r:id="rId28"/>
  </p:notesMasterIdLst>
  <p:handoutMasterIdLst>
    <p:handoutMasterId r:id="rId29"/>
  </p:handoutMasterIdLst>
  <p:sldIdLst>
    <p:sldId id="609" r:id="rId6"/>
    <p:sldId id="608" r:id="rId7"/>
    <p:sldId id="578" r:id="rId8"/>
    <p:sldId id="579" r:id="rId9"/>
    <p:sldId id="581" r:id="rId10"/>
    <p:sldId id="582" r:id="rId11"/>
    <p:sldId id="583" r:id="rId12"/>
    <p:sldId id="584" r:id="rId13"/>
    <p:sldId id="585" r:id="rId14"/>
    <p:sldId id="593" r:id="rId15"/>
    <p:sldId id="541" r:id="rId16"/>
    <p:sldId id="542" r:id="rId17"/>
    <p:sldId id="594" r:id="rId18"/>
    <p:sldId id="601" r:id="rId19"/>
    <p:sldId id="600" r:id="rId20"/>
    <p:sldId id="604" r:id="rId21"/>
    <p:sldId id="597" r:id="rId22"/>
    <p:sldId id="605" r:id="rId23"/>
    <p:sldId id="566" r:id="rId24"/>
    <p:sldId id="567" r:id="rId25"/>
    <p:sldId id="606" r:id="rId26"/>
    <p:sldId id="568" r:id="rId2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1056">
          <p15:clr>
            <a:srgbClr val="A4A3A4"/>
          </p15:clr>
        </p15:guide>
        <p15:guide id="2" pos="96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CCECFF"/>
    <a:srgbClr val="FFBE9D"/>
    <a:srgbClr val="FFCC66"/>
    <a:srgbClr val="CEDEE0"/>
    <a:srgbClr val="FF3300"/>
    <a:srgbClr val="FFFF99"/>
    <a:srgbClr val="C8D7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74794" autoAdjust="0"/>
  </p:normalViewPr>
  <p:slideViewPr>
    <p:cSldViewPr snapToGrid="0">
      <p:cViewPr varScale="1">
        <p:scale>
          <a:sx n="110" d="100"/>
          <a:sy n="110" d="100"/>
        </p:scale>
        <p:origin x="1504" y="168"/>
      </p:cViewPr>
      <p:guideLst>
        <p:guide orient="horz" pos="1056"/>
        <p:guide pos="960"/>
      </p:guideLst>
    </p:cSldViewPr>
  </p:slideViewPr>
  <p:outlineViewPr>
    <p:cViewPr>
      <p:scale>
        <a:sx n="33" d="100"/>
        <a:sy n="33" d="100"/>
      </p:scale>
      <p:origin x="0" y="19674"/>
    </p:cViewPr>
  </p:outlineViewPr>
  <p:notesTextViewPr>
    <p:cViewPr>
      <p:scale>
        <a:sx n="100" d="100"/>
        <a:sy n="100" d="100"/>
      </p:scale>
      <p:origin x="0" y="0"/>
    </p:cViewPr>
  </p:notesTextViewPr>
  <p:sorterViewPr>
    <p:cViewPr>
      <p:scale>
        <a:sx n="66" d="100"/>
        <a:sy n="66" d="100"/>
      </p:scale>
      <p:origin x="0" y="846"/>
    </p:cViewPr>
  </p:sorterViewPr>
  <p:notesViewPr>
    <p:cSldViewPr snapToGrid="0">
      <p:cViewPr varScale="1">
        <p:scale>
          <a:sx n="60" d="100"/>
          <a:sy n="60" d="100"/>
        </p:scale>
        <p:origin x="-2478"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81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181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181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181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157917F-7703-4AB6-99F7-1D00E7FE3A31}" type="slidenum">
              <a:rPr lang="en-US"/>
              <a:pPr>
                <a:defRPr/>
              </a:pPr>
              <a:t>‹#›</a:t>
            </a:fld>
            <a:endParaRPr lang="en-US"/>
          </a:p>
        </p:txBody>
      </p:sp>
    </p:spTree>
    <p:extLst>
      <p:ext uri="{BB962C8B-B14F-4D97-AF65-F5344CB8AC3E}">
        <p14:creationId xmlns:p14="http://schemas.microsoft.com/office/powerpoint/2010/main" val="41146623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050"/>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66563" name="Rectangle 2051"/>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2292" name="Rectangle 2052"/>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6565" name="Rectangle 2053"/>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6566" name="Rectangle 2054"/>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66567" name="Rectangle 2055"/>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EDEE13-91B1-4579-9E85-DC148DD739A8}" type="slidenum">
              <a:rPr lang="en-US"/>
              <a:pPr>
                <a:defRPr/>
              </a:pPr>
              <a:t>‹#›</a:t>
            </a:fld>
            <a:endParaRPr lang="en-US"/>
          </a:p>
        </p:txBody>
      </p:sp>
    </p:spTree>
    <p:extLst>
      <p:ext uri="{BB962C8B-B14F-4D97-AF65-F5344CB8AC3E}">
        <p14:creationId xmlns:p14="http://schemas.microsoft.com/office/powerpoint/2010/main" val="4905910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513454E-025E-40BB-AB43-5D1161BE6F96}" type="slidenum">
              <a:rPr lang="en-IN" smtClean="0"/>
              <a:pPr/>
              <a:t>1</a:t>
            </a:fld>
            <a:endParaRPr lang="en-IN"/>
          </a:p>
        </p:txBody>
      </p:sp>
    </p:spTree>
    <p:extLst>
      <p:ext uri="{BB962C8B-B14F-4D97-AF65-F5344CB8AC3E}">
        <p14:creationId xmlns:p14="http://schemas.microsoft.com/office/powerpoint/2010/main" val="985434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1D21B11F-D771-4D5B-8F19-1A9F4455A0E9}" type="datetime1">
              <a:rPr lang="en-US" smtClean="0"/>
              <a:pPr/>
              <a:t>10/4/23</a:t>
            </a:fld>
            <a:endParaRPr lang="en-US"/>
          </a:p>
        </p:txBody>
      </p:sp>
      <p:sp>
        <p:nvSpPr>
          <p:cNvPr id="5" name="Footer Placeholder 4"/>
          <p:cNvSpPr>
            <a:spLocks noGrp="1"/>
          </p:cNvSpPr>
          <p:nvPr>
            <p:ph type="ftr" sz="quarter" idx="11"/>
          </p:nvPr>
        </p:nvSpPr>
        <p:spPr/>
        <p:txBody>
          <a:bodyPr/>
          <a:lstStyle>
            <a:lvl1pPr>
              <a:defRPr/>
            </a:lvl1pPr>
          </a:lstStyle>
          <a:p>
            <a:endParaRPr kumimoji="0" lang="en-US"/>
          </a:p>
        </p:txBody>
      </p:sp>
      <p:sp>
        <p:nvSpPr>
          <p:cNvPr id="6" name="Slide Number Placeholder 5"/>
          <p:cNvSpPr>
            <a:spLocks noGrp="1"/>
          </p:cNvSpPr>
          <p:nvPr>
            <p:ph type="sldNum" sz="quarter" idx="12"/>
          </p:nvPr>
        </p:nvSpPr>
        <p:spPr/>
        <p:txBody>
          <a:bodyPr/>
          <a:lstStyle>
            <a:lvl1pPr>
              <a:defRPr/>
            </a:lvl1pPr>
          </a:lstStyle>
          <a:p>
            <a:fld id="{CA15C064-DD44-4CAC-873E-2D1F54821676}" type="slidenum">
              <a:rPr kumimoji="0" lang="en-US" smtClean="0"/>
              <a:pPr/>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50C45BBF-A288-4112-BDC7-0C947B590DB7}" type="datetime1">
              <a:rPr lang="en-US" smtClean="0"/>
              <a:pPr/>
              <a:t>10/4/23</a:t>
            </a:fld>
            <a:endParaRPr lang="en-US"/>
          </a:p>
        </p:txBody>
      </p:sp>
      <p:sp>
        <p:nvSpPr>
          <p:cNvPr id="5" name="Footer Placeholder 4"/>
          <p:cNvSpPr>
            <a:spLocks noGrp="1"/>
          </p:cNvSpPr>
          <p:nvPr>
            <p:ph type="ftr" sz="quarter" idx="11"/>
          </p:nvPr>
        </p:nvSpPr>
        <p:spPr/>
        <p:txBody>
          <a:bodyPr/>
          <a:lstStyle>
            <a:lvl1pPr>
              <a:defRPr/>
            </a:lvl1pPr>
          </a:lstStyle>
          <a:p>
            <a:endParaRPr kumimoji="0" lang="en-US"/>
          </a:p>
        </p:txBody>
      </p:sp>
      <p:sp>
        <p:nvSpPr>
          <p:cNvPr id="6" name="Slide Number Placeholder 5"/>
          <p:cNvSpPr>
            <a:spLocks noGrp="1"/>
          </p:cNvSpPr>
          <p:nvPr>
            <p:ph type="sldNum" sz="quarter" idx="12"/>
          </p:nvPr>
        </p:nvSpPr>
        <p:spPr/>
        <p:txBody>
          <a:bodyPr/>
          <a:lstStyle>
            <a:lvl1pPr>
              <a:defRPr/>
            </a:lvl1pPr>
          </a:lstStyle>
          <a:p>
            <a:fld id="{CA15C064-DD44-4CAC-873E-2D1F54821676}"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4013D3A3-FBB1-42CA-85FE-670CC7F58D77}" type="datetime1">
              <a:rPr lang="en-US" smtClean="0"/>
              <a:pPr/>
              <a:t>10/4/23</a:t>
            </a:fld>
            <a:endParaRPr lang="en-US"/>
          </a:p>
        </p:txBody>
      </p:sp>
      <p:sp>
        <p:nvSpPr>
          <p:cNvPr id="5" name="Footer Placeholder 4"/>
          <p:cNvSpPr>
            <a:spLocks noGrp="1"/>
          </p:cNvSpPr>
          <p:nvPr>
            <p:ph type="ftr" sz="quarter" idx="11"/>
          </p:nvPr>
        </p:nvSpPr>
        <p:spPr/>
        <p:txBody>
          <a:bodyPr/>
          <a:lstStyle>
            <a:lvl1pPr>
              <a:defRPr/>
            </a:lvl1pPr>
          </a:lstStyle>
          <a:p>
            <a:endParaRPr kumimoji="0" lang="en-US"/>
          </a:p>
        </p:txBody>
      </p:sp>
      <p:sp>
        <p:nvSpPr>
          <p:cNvPr id="6" name="Slide Number Placeholder 5"/>
          <p:cNvSpPr>
            <a:spLocks noGrp="1"/>
          </p:cNvSpPr>
          <p:nvPr>
            <p:ph type="sldNum" sz="quarter" idx="12"/>
          </p:nvPr>
        </p:nvSpPr>
        <p:spPr/>
        <p:txBody>
          <a:bodyPr/>
          <a:lstStyle>
            <a:lvl1pPr>
              <a:defRPr/>
            </a:lvl1pPr>
          </a:lstStyle>
          <a:p>
            <a:fld id="{CA15C064-DD44-4CAC-873E-2D1F54821676}" type="slidenum">
              <a:rPr kumimoji="0" lang="en-US" smtClean="0"/>
              <a:pPr/>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2000" y="1447800"/>
            <a:ext cx="8229600" cy="4800600"/>
          </a:xfrm>
          <a:prstGeom prst="rect">
            <a:avLst/>
          </a:prstGeo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8707BA8-6552-4496-B46B-5AFEB047542E}" type="datetime1">
              <a:rPr lang="en-US" smtClean="0"/>
              <a:pPr/>
              <a:t>10/4/23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210159-3F3A-4B41-AFF7-79187DD06075}" type="datetime1">
              <a:rPr lang="en-US" smtClean="0"/>
              <a:pPr/>
              <a:t>10/4/23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280E9F-D744-4594-AD3E-ED077DFCAB30}" type="datetime1">
              <a:rPr lang="en-US" smtClean="0"/>
              <a:pPr/>
              <a:t>10/4/23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CB3D7EA-98FD-4B6A-8CE0-03B7B1549CDB}" type="datetime1">
              <a:rPr lang="en-US" smtClean="0"/>
              <a:pPr/>
              <a:t>10/4/23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7A755F-CC52-4DA6-82ED-9EFF8B7A628C}" type="datetime1">
              <a:rPr lang="en-US" smtClean="0"/>
              <a:pPr/>
              <a:t>10/4/23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8980F05-FB57-4D9A-A75E-65D92FFEFC74}" type="datetime1">
              <a:rPr lang="en-US" smtClean="0"/>
              <a:pPr/>
              <a:t>10/4/23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4FB43AAD-552E-486B-851C-9EE870314296}" type="datetime1">
              <a:rPr lang="en-US" smtClean="0"/>
              <a:pPr/>
              <a:t>10/4/23</a:t>
            </a:fld>
            <a:endParaRPr lang="en-US"/>
          </a:p>
        </p:txBody>
      </p:sp>
      <p:sp>
        <p:nvSpPr>
          <p:cNvPr id="5" name="Footer Placeholder 4"/>
          <p:cNvSpPr>
            <a:spLocks noGrp="1"/>
          </p:cNvSpPr>
          <p:nvPr>
            <p:ph type="ftr" sz="quarter" idx="11"/>
          </p:nvPr>
        </p:nvSpPr>
        <p:spPr/>
        <p:txBody>
          <a:bodyPr/>
          <a:lstStyle>
            <a:lvl1pPr>
              <a:defRPr/>
            </a:lvl1pPr>
          </a:lstStyle>
          <a:p>
            <a:endParaRPr kumimoji="0" lang="en-US"/>
          </a:p>
        </p:txBody>
      </p:sp>
      <p:sp>
        <p:nvSpPr>
          <p:cNvPr id="6" name="Slide Number Placeholder 5"/>
          <p:cNvSpPr>
            <a:spLocks noGrp="1"/>
          </p:cNvSpPr>
          <p:nvPr>
            <p:ph type="sldNum" sz="quarter" idx="12"/>
          </p:nvPr>
        </p:nvSpPr>
        <p:spPr/>
        <p:txBody>
          <a:bodyPr/>
          <a:lstStyle>
            <a:lvl1pPr>
              <a:defRPr/>
            </a:lvl1pPr>
          </a:lstStyle>
          <a:p>
            <a:fld id="{CA15C064-DD44-4CAC-873E-2D1F54821676}" type="slidenum">
              <a:rPr kumimoji="0" lang="en-US" smtClean="0"/>
              <a:pPr/>
              <a:t>‹#›</a:t>
            </a:fld>
            <a:endParaRPr kumimoji="0"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2E1EEF-1852-4D74-B3C9-13B8A3E58A6D}" type="datetime1">
              <a:rPr lang="en-US" smtClean="0"/>
              <a:pPr/>
              <a:t>10/4/23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5C5868-D2A7-46EB-B0B2-B8D42E915DAD}" type="datetime1">
              <a:rPr lang="en-US" smtClean="0"/>
              <a:pPr/>
              <a:t>10/4/23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7D032-B2A0-4C51-9E42-765503133593}" type="datetime1">
              <a:rPr lang="en-US" smtClean="0"/>
              <a:pPr/>
              <a:t>10/4/23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BE3D41-7463-4D98-BFDF-3B98DD7A366F}" type="datetime1">
              <a:rPr lang="en-US" smtClean="0"/>
              <a:pPr/>
              <a:t>10/4/23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0EDA3-D115-415A-9E87-9567354F4FF0}" type="datetime1">
              <a:rPr lang="en-US" smtClean="0"/>
              <a:pPr/>
              <a:t>10/4/23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B798E1B-9BB7-4AE9-8295-FA81CAE79DCF}" type="datetime1">
              <a:rPr lang="en-US" smtClean="0">
                <a:solidFill>
                  <a:prstClr val="black">
                    <a:tint val="75000"/>
                  </a:prstClr>
                </a:solidFill>
              </a:rPr>
              <a:pPr>
                <a:defRPr/>
              </a:pPr>
              <a:t>10/4/23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36BDBD5-1402-41B3-907F-9425E9047A39}"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7BE7778-CABE-45E3-9555-69C4BE2D6C96}" type="datetime1">
              <a:rPr lang="en-US" smtClean="0">
                <a:solidFill>
                  <a:prstClr val="black">
                    <a:tint val="75000"/>
                  </a:prstClr>
                </a:solidFill>
              </a:rPr>
              <a:pPr>
                <a:defRPr/>
              </a:pPr>
              <a:t>10/4/23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2E4C01F-FBAC-433D-99C0-76F5112EE2A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7E946D4-BC49-4E4B-AC2F-DCF80D59C16C}" type="datetime1">
              <a:rPr lang="en-US" smtClean="0">
                <a:solidFill>
                  <a:prstClr val="black">
                    <a:tint val="75000"/>
                  </a:prstClr>
                </a:solidFill>
              </a:rPr>
              <a:pPr>
                <a:defRPr/>
              </a:pPr>
              <a:t>10/4/23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5AD6A71-7F14-4802-9DEB-9AB432F5F1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2ED24BC-652E-456B-BD88-FDA97AB94780}" type="datetime1">
              <a:rPr lang="en-US" smtClean="0">
                <a:solidFill>
                  <a:prstClr val="black">
                    <a:tint val="75000"/>
                  </a:prstClr>
                </a:solidFill>
              </a:rPr>
              <a:pPr>
                <a:defRPr/>
              </a:pPr>
              <a:t>10/4/23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80D9D20-A4E1-4FF2-91D5-63B7B56D234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5BF4DC14-FA53-421C-B345-3D13314249CD}" type="datetime1">
              <a:rPr lang="en-US" smtClean="0">
                <a:solidFill>
                  <a:prstClr val="black">
                    <a:tint val="75000"/>
                  </a:prstClr>
                </a:solidFill>
              </a:rPr>
              <a:pPr>
                <a:defRPr/>
              </a:pPr>
              <a:t>10/4/23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89469F5C-6A55-4EB4-BE46-EA3168D964C7}"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E0FA0A99-C98C-4078-9BC1-04048D5672C5}" type="datetime1">
              <a:rPr lang="en-US" smtClean="0"/>
              <a:pPr/>
              <a:t>10/4/23</a:t>
            </a:fld>
            <a:endParaRPr lang="en-US"/>
          </a:p>
        </p:txBody>
      </p:sp>
      <p:sp>
        <p:nvSpPr>
          <p:cNvPr id="5" name="Footer Placeholder 4"/>
          <p:cNvSpPr>
            <a:spLocks noGrp="1"/>
          </p:cNvSpPr>
          <p:nvPr>
            <p:ph type="ftr" sz="quarter" idx="11"/>
          </p:nvPr>
        </p:nvSpPr>
        <p:spPr/>
        <p:txBody>
          <a:bodyPr/>
          <a:lstStyle>
            <a:lvl1pPr>
              <a:defRPr/>
            </a:lvl1pPr>
          </a:lstStyle>
          <a:p>
            <a:endParaRPr kumimoji="0" lang="en-US"/>
          </a:p>
        </p:txBody>
      </p:sp>
      <p:sp>
        <p:nvSpPr>
          <p:cNvPr id="6" name="Slide Number Placeholder 5"/>
          <p:cNvSpPr>
            <a:spLocks noGrp="1"/>
          </p:cNvSpPr>
          <p:nvPr>
            <p:ph type="sldNum" sz="quarter" idx="12"/>
          </p:nvPr>
        </p:nvSpPr>
        <p:spPr/>
        <p:txBody>
          <a:bodyPr/>
          <a:lstStyle>
            <a:lvl1pPr>
              <a:defRPr/>
            </a:lvl1pPr>
          </a:lstStyle>
          <a:p>
            <a:fld id="{CA15C064-DD44-4CAC-873E-2D1F54821676}" type="slidenum">
              <a:rPr kumimoji="0" lang="en-US" smtClean="0"/>
              <a:pPr/>
              <a:t>‹#›</a:t>
            </a:fld>
            <a:endParaRPr kumimoji="0"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05344454-DA55-4463-9679-DA59D20424ED}" type="datetime1">
              <a:rPr lang="en-US" smtClean="0">
                <a:solidFill>
                  <a:prstClr val="black">
                    <a:tint val="75000"/>
                  </a:prstClr>
                </a:solidFill>
              </a:rPr>
              <a:pPr>
                <a:defRPr/>
              </a:pPr>
              <a:t>10/4/23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467E14C6-8D07-4A9D-9C4C-DA0C3F8AD387}"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998AA3A-2F16-47DE-AB3A-51F99DBB378E}" type="datetime1">
              <a:rPr lang="en-US" smtClean="0">
                <a:solidFill>
                  <a:prstClr val="black">
                    <a:tint val="75000"/>
                  </a:prstClr>
                </a:solidFill>
              </a:rPr>
              <a:pPr>
                <a:defRPr/>
              </a:pPr>
              <a:t>10/4/23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CE297A05-15B9-4D01-84D7-0BCBEB15DACC}"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31F3559-4690-4471-AB3A-B287B2770E72}" type="datetime1">
              <a:rPr lang="en-US" smtClean="0">
                <a:solidFill>
                  <a:prstClr val="black">
                    <a:tint val="75000"/>
                  </a:prstClr>
                </a:solidFill>
              </a:rPr>
              <a:pPr>
                <a:defRPr/>
              </a:pPr>
              <a:t>10/4/23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F420985-FB9F-4868-9269-566F05688E9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72B1450-AA10-4D27-88D0-2B62815161EC}" type="datetime1">
              <a:rPr lang="en-US" smtClean="0">
                <a:solidFill>
                  <a:prstClr val="black">
                    <a:tint val="75000"/>
                  </a:prstClr>
                </a:solidFill>
              </a:rPr>
              <a:pPr>
                <a:defRPr/>
              </a:pPr>
              <a:t>10/4/23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A35F580-2B41-40A5-843E-7E9400FA539B}"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599026-E84F-43B1-9F97-72A5237A07E3}" type="datetime1">
              <a:rPr lang="en-US" smtClean="0">
                <a:solidFill>
                  <a:prstClr val="black">
                    <a:tint val="75000"/>
                  </a:prstClr>
                </a:solidFill>
              </a:rPr>
              <a:pPr>
                <a:defRPr/>
              </a:pPr>
              <a:t>10/4/23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62AE8AE-0E7E-41F0-A168-449873640EF7}"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C86F5F6-D0FD-4A41-B67D-B1F732345CE7}" type="datetime1">
              <a:rPr lang="en-US" smtClean="0">
                <a:solidFill>
                  <a:prstClr val="black">
                    <a:tint val="75000"/>
                  </a:prstClr>
                </a:solidFill>
              </a:rPr>
              <a:pPr>
                <a:defRPr/>
              </a:pPr>
              <a:t>10/4/23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770DDDD-ABCA-4BD2-A5CF-42C966C52B0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2000" y="1447800"/>
            <a:ext cx="8229600" cy="4800600"/>
          </a:xfrm>
          <a:prstGeom prst="rect">
            <a:avLst/>
          </a:prstGeo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0"/>
          <p:cNvSpPr>
            <a:spLocks noGrp="1"/>
          </p:cNvSpPr>
          <p:nvPr>
            <p:ph type="body" sz="quarter" idx="10"/>
          </p:nvPr>
        </p:nvSpPr>
        <p:spPr>
          <a:xfrm>
            <a:off x="1066800" y="609600"/>
            <a:ext cx="7924800" cy="685800"/>
          </a:xfrm>
          <a:prstGeom prst="rect">
            <a:avLst/>
          </a:prstGeom>
          <a:solidFill>
            <a:schemeClr val="bg1"/>
          </a:solidFill>
          <a:effectLst>
            <a:softEdge rad="63500"/>
          </a:effectLst>
        </p:spPr>
        <p:txBody>
          <a:bodyPr anchor="ctr">
            <a:normAutofit/>
          </a:bodyPr>
          <a:lstStyle>
            <a:lvl1pPr algn="ctr">
              <a:buNone/>
              <a:defRPr sz="3200" b="1">
                <a:solidFill>
                  <a:schemeClr val="tx1"/>
                </a:solidFill>
              </a:defRPr>
            </a:lvl1pPr>
          </a:lstStyle>
          <a:p>
            <a:pPr lvl="0"/>
            <a:r>
              <a:rPr lang="en-US" dirty="0"/>
              <a:t>Click to edit Master text styles</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A040AC6-2BE7-4080-93FD-6039EF85F00F}" type="datetime1">
              <a:rPr lang="en-US" smtClean="0">
                <a:solidFill>
                  <a:prstClr val="black">
                    <a:tint val="75000"/>
                  </a:prstClr>
                </a:solidFill>
              </a:rPr>
              <a:pPr>
                <a:defRPr/>
              </a:pPr>
              <a:t>10/4/23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36BDBD5-1402-41B3-907F-9425E9047A39}"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D4C305C-371C-49E3-93B0-AD7F80EEAC53}" type="datetime1">
              <a:rPr lang="en-US" smtClean="0">
                <a:solidFill>
                  <a:prstClr val="black">
                    <a:tint val="75000"/>
                  </a:prstClr>
                </a:solidFill>
              </a:rPr>
              <a:pPr>
                <a:defRPr/>
              </a:pPr>
              <a:t>10/4/23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2E4C01F-FBAC-433D-99C0-76F5112EE2A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9537CE9-0719-4242-B3F3-2D6189C84B12}" type="datetime1">
              <a:rPr lang="en-US" smtClean="0">
                <a:solidFill>
                  <a:prstClr val="black">
                    <a:tint val="75000"/>
                  </a:prstClr>
                </a:solidFill>
              </a:rPr>
              <a:pPr>
                <a:defRPr/>
              </a:pPr>
              <a:t>10/4/23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5AD6A71-7F14-4802-9DEB-9AB432F5F1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C45B29AA-EB67-42B4-9385-3F3BA7FFCBF0}" type="datetime1">
              <a:rPr lang="en-US" smtClean="0"/>
              <a:pPr/>
              <a:t>10/4/23</a:t>
            </a:fld>
            <a:endParaRPr lang="en-US"/>
          </a:p>
        </p:txBody>
      </p:sp>
      <p:sp>
        <p:nvSpPr>
          <p:cNvPr id="6" name="Footer Placeholder 4"/>
          <p:cNvSpPr>
            <a:spLocks noGrp="1"/>
          </p:cNvSpPr>
          <p:nvPr>
            <p:ph type="ftr" sz="quarter" idx="11"/>
          </p:nvPr>
        </p:nvSpPr>
        <p:spPr/>
        <p:txBody>
          <a:bodyPr/>
          <a:lstStyle>
            <a:lvl1pPr>
              <a:defRPr/>
            </a:lvl1pPr>
          </a:lstStyle>
          <a:p>
            <a:endParaRPr kumimoji="0" lang="en-US"/>
          </a:p>
        </p:txBody>
      </p:sp>
      <p:sp>
        <p:nvSpPr>
          <p:cNvPr id="7" name="Slide Number Placeholder 5"/>
          <p:cNvSpPr>
            <a:spLocks noGrp="1"/>
          </p:cNvSpPr>
          <p:nvPr>
            <p:ph type="sldNum" sz="quarter" idx="12"/>
          </p:nvPr>
        </p:nvSpPr>
        <p:spPr/>
        <p:txBody>
          <a:bodyPr/>
          <a:lstStyle>
            <a:lvl1pPr>
              <a:defRPr/>
            </a:lvl1pPr>
          </a:lstStyle>
          <a:p>
            <a:fld id="{CA15C064-DD44-4CAC-873E-2D1F54821676}" type="slidenum">
              <a:rPr kumimoji="0" lang="en-US" smtClean="0"/>
              <a:pPr/>
              <a:t>‹#›</a:t>
            </a:fld>
            <a:endParaRPr kumimoji="0"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AB1568B-943A-4FD0-8BC6-0ED56F8FA665}" type="datetime1">
              <a:rPr lang="en-US" smtClean="0">
                <a:solidFill>
                  <a:prstClr val="black">
                    <a:tint val="75000"/>
                  </a:prstClr>
                </a:solidFill>
              </a:rPr>
              <a:pPr>
                <a:defRPr/>
              </a:pPr>
              <a:t>10/4/23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80D9D20-A4E1-4FF2-91D5-63B7B56D234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507626F-ACC9-4407-B845-282DB3B4A8A3}" type="datetime1">
              <a:rPr lang="en-US" smtClean="0">
                <a:solidFill>
                  <a:prstClr val="black">
                    <a:tint val="75000"/>
                  </a:prstClr>
                </a:solidFill>
              </a:rPr>
              <a:pPr>
                <a:defRPr/>
              </a:pPr>
              <a:t>10/4/23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89469F5C-6A55-4EB4-BE46-EA3168D964C7}"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CC14FD0-F695-4790-B4B9-CE8EA109E3C8}" type="datetime1">
              <a:rPr lang="en-US" smtClean="0">
                <a:solidFill>
                  <a:prstClr val="black">
                    <a:tint val="75000"/>
                  </a:prstClr>
                </a:solidFill>
              </a:rPr>
              <a:pPr>
                <a:defRPr/>
              </a:pPr>
              <a:t>10/4/23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467E14C6-8D07-4A9D-9C4C-DA0C3F8AD387}"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0DE5383-DE5E-40F4-A9D2-2555DDAF4129}" type="datetime1">
              <a:rPr lang="en-US" smtClean="0">
                <a:solidFill>
                  <a:prstClr val="black">
                    <a:tint val="75000"/>
                  </a:prstClr>
                </a:solidFill>
              </a:rPr>
              <a:pPr>
                <a:defRPr/>
              </a:pPr>
              <a:t>10/4/23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CE297A05-15B9-4D01-84D7-0BCBEB15DACC}"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C39B8CA-BAFE-4C2F-B589-7532AA92081A}" type="datetime1">
              <a:rPr lang="en-US" smtClean="0">
                <a:solidFill>
                  <a:prstClr val="black">
                    <a:tint val="75000"/>
                  </a:prstClr>
                </a:solidFill>
              </a:rPr>
              <a:pPr>
                <a:defRPr/>
              </a:pPr>
              <a:t>10/4/23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F420985-FB9F-4868-9269-566F05688E9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E33DC4-7C67-47C8-A92A-2D0453B2C746}" type="datetime1">
              <a:rPr lang="en-US" smtClean="0">
                <a:solidFill>
                  <a:prstClr val="black">
                    <a:tint val="75000"/>
                  </a:prstClr>
                </a:solidFill>
              </a:rPr>
              <a:pPr>
                <a:defRPr/>
              </a:pPr>
              <a:t>10/4/23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A35F580-2B41-40A5-843E-7E9400FA539B}"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DA9428A-C8BB-485F-A44B-AA75AF2331EF}" type="datetime1">
              <a:rPr lang="en-US" smtClean="0">
                <a:solidFill>
                  <a:prstClr val="black">
                    <a:tint val="75000"/>
                  </a:prstClr>
                </a:solidFill>
              </a:rPr>
              <a:pPr>
                <a:defRPr/>
              </a:pPr>
              <a:t>10/4/23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62AE8AE-0E7E-41F0-A168-449873640EF7}"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EC24067-7884-41E9-96F5-E39EFCFBE000}" type="datetime1">
              <a:rPr lang="en-US" smtClean="0">
                <a:solidFill>
                  <a:prstClr val="black">
                    <a:tint val="75000"/>
                  </a:prstClr>
                </a:solidFill>
              </a:rPr>
              <a:pPr>
                <a:defRPr/>
              </a:pPr>
              <a:t>10/4/23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770DDDD-ABCA-4BD2-A5CF-42C966C52B0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62000" y="1447800"/>
            <a:ext cx="8229600" cy="4800600"/>
          </a:xfrm>
          <a:prstGeom prst="rect">
            <a:avLst/>
          </a:prstGeo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0"/>
          <p:cNvSpPr>
            <a:spLocks noGrp="1"/>
          </p:cNvSpPr>
          <p:nvPr>
            <p:ph type="body" sz="quarter" idx="10"/>
          </p:nvPr>
        </p:nvSpPr>
        <p:spPr>
          <a:xfrm>
            <a:off x="1066800" y="609600"/>
            <a:ext cx="7924800" cy="685800"/>
          </a:xfrm>
          <a:prstGeom prst="rect">
            <a:avLst/>
          </a:prstGeom>
          <a:solidFill>
            <a:schemeClr val="bg1"/>
          </a:solidFill>
          <a:effectLst>
            <a:softEdge rad="63500"/>
          </a:effectLst>
        </p:spPr>
        <p:txBody>
          <a:bodyPr anchor="ctr">
            <a:normAutofit/>
          </a:bodyPr>
          <a:lstStyle>
            <a:lvl1pPr algn="ctr">
              <a:buNone/>
              <a:defRPr sz="3200" b="1">
                <a:solidFill>
                  <a:srgbClr val="C00000"/>
                </a:solidFill>
              </a:defRPr>
            </a:lvl1pPr>
          </a:lstStyle>
          <a:p>
            <a:pPr lvl="0"/>
            <a:r>
              <a:rPr lang="en-US"/>
              <a:t>Click to edit Master text styles</a:t>
            </a: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pPr>
              <a:defRPr/>
            </a:pPr>
            <a:fld id="{2A529786-E281-47C5-988D-5EBA36A7AFB0}" type="datetime1">
              <a:rPr lang="en-US" smtClean="0">
                <a:solidFill>
                  <a:prstClr val="black">
                    <a:tint val="75000"/>
                  </a:prstClr>
                </a:solidFill>
              </a:rPr>
              <a:pPr>
                <a:defRPr/>
              </a:pPr>
              <a:t>10/4/23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036BDBD5-1402-41B3-907F-9425E9047A39}"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03587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0F70A3F4-002E-4D38-AD37-6908D8CD2C70}" type="datetime1">
              <a:rPr lang="en-US" smtClean="0"/>
              <a:pPr/>
              <a:t>10/4/23</a:t>
            </a:fld>
            <a:endParaRPr lang="en-US"/>
          </a:p>
        </p:txBody>
      </p:sp>
      <p:sp>
        <p:nvSpPr>
          <p:cNvPr id="8" name="Footer Placeholder 4"/>
          <p:cNvSpPr>
            <a:spLocks noGrp="1"/>
          </p:cNvSpPr>
          <p:nvPr>
            <p:ph type="ftr" sz="quarter" idx="11"/>
          </p:nvPr>
        </p:nvSpPr>
        <p:spPr/>
        <p:txBody>
          <a:bodyPr/>
          <a:lstStyle>
            <a:lvl1pPr>
              <a:defRPr/>
            </a:lvl1pPr>
          </a:lstStyle>
          <a:p>
            <a:endParaRPr kumimoji="0" lang="en-US"/>
          </a:p>
        </p:txBody>
      </p:sp>
      <p:sp>
        <p:nvSpPr>
          <p:cNvPr id="9" name="Slide Number Placeholder 5"/>
          <p:cNvSpPr>
            <a:spLocks noGrp="1"/>
          </p:cNvSpPr>
          <p:nvPr>
            <p:ph type="sldNum" sz="quarter" idx="12"/>
          </p:nvPr>
        </p:nvSpPr>
        <p:spPr/>
        <p:txBody>
          <a:bodyPr/>
          <a:lstStyle>
            <a:lvl1pPr>
              <a:defRPr/>
            </a:lvl1pPr>
          </a:lstStyle>
          <a:p>
            <a:fld id="{CA15C064-DD44-4CAC-873E-2D1F54821676}" type="slidenum">
              <a:rPr kumimoji="0" lang="en-US" smtClean="0"/>
              <a:pPr/>
              <a:t>‹#›</a:t>
            </a:fld>
            <a:endParaRPr kumimoji="0"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pPr>
              <a:defRPr/>
            </a:pPr>
            <a:fld id="{E88F3BDA-846A-4AE2-A8BF-E06779B96090}" type="datetime1">
              <a:rPr lang="en-US" smtClean="0">
                <a:solidFill>
                  <a:prstClr val="black">
                    <a:tint val="75000"/>
                  </a:prstClr>
                </a:solidFill>
              </a:rPr>
              <a:pPr>
                <a:defRPr/>
              </a:pPr>
              <a:t>10/4/23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92E4C01F-FBAC-433D-99C0-76F5112EE2A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3644534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19CD9755-05E4-4CA7-8DFE-C9C65CE17C4F}" type="datetime1">
              <a:rPr lang="en-US" smtClean="0">
                <a:solidFill>
                  <a:prstClr val="black">
                    <a:tint val="75000"/>
                  </a:prstClr>
                </a:solidFill>
              </a:rPr>
              <a:pPr>
                <a:defRPr/>
              </a:pPr>
              <a:t>10/4/23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C5AD6A71-7F14-4802-9DEB-9AB432F5F1C8}"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1850003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pPr>
              <a:defRPr/>
            </a:pPr>
            <a:fld id="{8745D6C2-1C10-4219-81EB-B181D56E8157}" type="datetime1">
              <a:rPr lang="en-US" smtClean="0">
                <a:solidFill>
                  <a:prstClr val="black">
                    <a:tint val="75000"/>
                  </a:prstClr>
                </a:solidFill>
              </a:rPr>
              <a:pPr>
                <a:defRPr/>
              </a:pPr>
              <a:t>10/4/23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280D9D20-A4E1-4FF2-91D5-63B7B56D234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221470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pPr>
              <a:defRPr/>
            </a:pPr>
            <a:fld id="{E56ECDCF-D575-4F5B-924B-D6CAE7755EBA}" type="datetime1">
              <a:rPr lang="en-US" smtClean="0">
                <a:solidFill>
                  <a:prstClr val="black">
                    <a:tint val="75000"/>
                  </a:prstClr>
                </a:solidFill>
              </a:rPr>
              <a:pPr>
                <a:defRPr/>
              </a:pPr>
              <a:t>10/4/23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89469F5C-6A55-4EB4-BE46-EA3168D964C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247228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pPr>
              <a:defRPr/>
            </a:pPr>
            <a:fld id="{593A1A31-0C50-4936-BF7E-DA35227930C4}" type="datetime1">
              <a:rPr lang="en-US" smtClean="0">
                <a:solidFill>
                  <a:prstClr val="black">
                    <a:tint val="75000"/>
                  </a:prstClr>
                </a:solidFill>
              </a:rPr>
              <a:pPr>
                <a:defRPr/>
              </a:pPr>
              <a:t>10/4/23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467E14C6-8D07-4A9D-9C4C-DA0C3F8AD38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4151767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5E13C4E-0C68-47FD-9FEA-E0B6795754A4}" type="datetime1">
              <a:rPr lang="en-US" smtClean="0">
                <a:solidFill>
                  <a:prstClr val="black">
                    <a:tint val="75000"/>
                  </a:prstClr>
                </a:solidFill>
              </a:rPr>
              <a:pPr>
                <a:defRPr/>
              </a:pPr>
              <a:t>10/4/23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CE297A05-15B9-4D01-84D7-0BCBEB15DACC}"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5405093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21FFAAC-B001-4EF4-8A60-DFA7D1355521}" type="datetime1">
              <a:rPr lang="en-US" smtClean="0">
                <a:solidFill>
                  <a:prstClr val="black">
                    <a:tint val="75000"/>
                  </a:prstClr>
                </a:solidFill>
              </a:rPr>
              <a:pPr>
                <a:defRPr/>
              </a:pPr>
              <a:t>10/4/23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0F420985-FB9F-4868-9269-566F05688E92}"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113632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870413C-2C66-41EB-85A2-54292A5214A6}" type="datetime1">
              <a:rPr lang="en-US" smtClean="0">
                <a:solidFill>
                  <a:prstClr val="black">
                    <a:tint val="75000"/>
                  </a:prstClr>
                </a:solidFill>
              </a:rPr>
              <a:pPr>
                <a:defRPr/>
              </a:pPr>
              <a:t>10/4/23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A35F580-2B41-40A5-843E-7E9400FA539B}"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4355683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pPr>
              <a:defRPr/>
            </a:pPr>
            <a:fld id="{38F39DDA-2D68-4869-8BEF-AE60F996620E}" type="datetime1">
              <a:rPr lang="en-US" smtClean="0">
                <a:solidFill>
                  <a:prstClr val="black">
                    <a:tint val="75000"/>
                  </a:prstClr>
                </a:solidFill>
              </a:rPr>
              <a:pPr>
                <a:defRPr/>
              </a:pPr>
              <a:t>10/4/23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562AE8AE-0E7E-41F0-A168-449873640EF7}"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3270578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pPr>
              <a:defRPr/>
            </a:pPr>
            <a:fld id="{52741DE8-34C4-4222-A6C6-3EEEA6AEB995}" type="datetime1">
              <a:rPr lang="en-US" smtClean="0">
                <a:solidFill>
                  <a:prstClr val="black">
                    <a:tint val="75000"/>
                  </a:prstClr>
                </a:solidFill>
              </a:rPr>
              <a:pPr>
                <a:defRPr/>
              </a:pPr>
              <a:t>10/4/23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1770DDDD-ABCA-4BD2-A5CF-42C966C52B01}"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55794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4DCB49B8-3695-4C26-94A4-468783CCD3A7}" type="datetime1">
              <a:rPr lang="en-US" smtClean="0"/>
              <a:pPr/>
              <a:t>10/4/23</a:t>
            </a:fld>
            <a:endParaRPr lang="en-US"/>
          </a:p>
        </p:txBody>
      </p:sp>
      <p:sp>
        <p:nvSpPr>
          <p:cNvPr id="4" name="Footer Placeholder 4"/>
          <p:cNvSpPr>
            <a:spLocks noGrp="1"/>
          </p:cNvSpPr>
          <p:nvPr>
            <p:ph type="ftr" sz="quarter" idx="11"/>
          </p:nvPr>
        </p:nvSpPr>
        <p:spPr/>
        <p:txBody>
          <a:bodyPr/>
          <a:lstStyle>
            <a:lvl1pPr>
              <a:defRPr/>
            </a:lvl1pPr>
          </a:lstStyle>
          <a:p>
            <a:endParaRPr kumimoji="0" lang="en-US"/>
          </a:p>
        </p:txBody>
      </p:sp>
      <p:sp>
        <p:nvSpPr>
          <p:cNvPr id="5" name="Slide Number Placeholder 5"/>
          <p:cNvSpPr>
            <a:spLocks noGrp="1"/>
          </p:cNvSpPr>
          <p:nvPr>
            <p:ph type="sldNum" sz="quarter" idx="12"/>
          </p:nvPr>
        </p:nvSpPr>
        <p:spPr/>
        <p:txBody>
          <a:bodyPr/>
          <a:lstStyle>
            <a:lvl1pPr>
              <a:defRPr/>
            </a:lvl1pPr>
          </a:lstStyle>
          <a:p>
            <a:fld id="{CA15C064-DD44-4CAC-873E-2D1F54821676}"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EC66F33E-6412-477D-B71C-7DBC885C0BEC}" type="datetime1">
              <a:rPr lang="en-US" smtClean="0"/>
              <a:pPr/>
              <a:t>10/4/23</a:t>
            </a:fld>
            <a:endParaRPr lang="en-US"/>
          </a:p>
        </p:txBody>
      </p:sp>
      <p:sp>
        <p:nvSpPr>
          <p:cNvPr id="3" name="Footer Placeholder 4"/>
          <p:cNvSpPr>
            <a:spLocks noGrp="1"/>
          </p:cNvSpPr>
          <p:nvPr>
            <p:ph type="ftr" sz="quarter" idx="11"/>
          </p:nvPr>
        </p:nvSpPr>
        <p:spPr/>
        <p:txBody>
          <a:bodyPr/>
          <a:lstStyle>
            <a:lvl1pPr>
              <a:defRPr/>
            </a:lvl1pPr>
          </a:lstStyle>
          <a:p>
            <a:endParaRPr kumimoji="0" lang="en-US"/>
          </a:p>
        </p:txBody>
      </p:sp>
      <p:sp>
        <p:nvSpPr>
          <p:cNvPr id="4" name="Slide Number Placeholder 5"/>
          <p:cNvSpPr>
            <a:spLocks noGrp="1"/>
          </p:cNvSpPr>
          <p:nvPr>
            <p:ph type="sldNum" sz="quarter" idx="12"/>
          </p:nvPr>
        </p:nvSpPr>
        <p:spPr/>
        <p:txBody>
          <a:bodyPr/>
          <a:lstStyle>
            <a:lvl1pPr>
              <a:defRPr/>
            </a:lvl1pPr>
          </a:lstStyle>
          <a:p>
            <a:fld id="{CA15C064-DD44-4CAC-873E-2D1F54821676}"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9487F205-EDC2-4B65-8A4C-997B63A65423}" type="datetime1">
              <a:rPr lang="en-US" smtClean="0"/>
              <a:pPr/>
              <a:t>10/4/23</a:t>
            </a:fld>
            <a:endParaRPr lang="en-US"/>
          </a:p>
        </p:txBody>
      </p:sp>
      <p:sp>
        <p:nvSpPr>
          <p:cNvPr id="6" name="Footer Placeholder 4"/>
          <p:cNvSpPr>
            <a:spLocks noGrp="1"/>
          </p:cNvSpPr>
          <p:nvPr>
            <p:ph type="ftr" sz="quarter" idx="11"/>
          </p:nvPr>
        </p:nvSpPr>
        <p:spPr/>
        <p:txBody>
          <a:bodyPr/>
          <a:lstStyle>
            <a:lvl1pPr>
              <a:defRPr/>
            </a:lvl1pPr>
          </a:lstStyle>
          <a:p>
            <a:endParaRPr kumimoji="0" lang="en-US" dirty="0"/>
          </a:p>
        </p:txBody>
      </p:sp>
      <p:sp>
        <p:nvSpPr>
          <p:cNvPr id="7" name="Slide Number Placeholder 5"/>
          <p:cNvSpPr>
            <a:spLocks noGrp="1"/>
          </p:cNvSpPr>
          <p:nvPr>
            <p:ph type="sldNum" sz="quarter" idx="12"/>
          </p:nvPr>
        </p:nvSpPr>
        <p:spPr/>
        <p:txBody>
          <a:bodyPr/>
          <a:lstStyle>
            <a:lvl1pPr>
              <a:defRPr/>
            </a:lvl1pPr>
          </a:lstStyle>
          <a:p>
            <a:fld id="{CA15C064-DD44-4CAC-873E-2D1F54821676}"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24884801-564C-432A-884D-254128DD6DDB}" type="datetime1">
              <a:rPr lang="en-US" smtClean="0"/>
              <a:pPr/>
              <a:t>10/4/23</a:t>
            </a:fld>
            <a:endParaRPr lang="en-US"/>
          </a:p>
        </p:txBody>
      </p:sp>
      <p:sp>
        <p:nvSpPr>
          <p:cNvPr id="6" name="Footer Placeholder 4"/>
          <p:cNvSpPr>
            <a:spLocks noGrp="1"/>
          </p:cNvSpPr>
          <p:nvPr>
            <p:ph type="ftr" sz="quarter" idx="11"/>
          </p:nvPr>
        </p:nvSpPr>
        <p:spPr/>
        <p:txBody>
          <a:bodyPr/>
          <a:lstStyle>
            <a:lvl1pPr>
              <a:defRPr/>
            </a:lvl1pPr>
          </a:lstStyle>
          <a:p>
            <a:endParaRPr kumimoji="0" lang="en-US"/>
          </a:p>
        </p:txBody>
      </p:sp>
      <p:sp>
        <p:nvSpPr>
          <p:cNvPr id="7" name="Slide Number Placeholder 5"/>
          <p:cNvSpPr>
            <a:spLocks noGrp="1"/>
          </p:cNvSpPr>
          <p:nvPr>
            <p:ph type="sldNum" sz="quarter" idx="12"/>
          </p:nvPr>
        </p:nvSpPr>
        <p:spPr/>
        <p:txBody>
          <a:bodyPr/>
          <a:lstStyle>
            <a:lvl1pPr>
              <a:defRPr/>
            </a:lvl1pPr>
          </a:lstStyle>
          <a:p>
            <a:fld id="{CA15C064-DD44-4CAC-873E-2D1F54821676}"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lgn="l" eaLnBrk="1" latinLnBrk="0" hangingPunct="1"/>
            <a:fld id="{25F94B7E-2A71-40CA-8049-8FDD90B43D23}" type="datetime1">
              <a:rPr lang="en-US" smtClean="0"/>
              <a:pPr algn="l" eaLnBrk="1" latinLnBrk="0" hangingPunct="1"/>
              <a:t>10/4/23</a:t>
            </a:fld>
            <a:endParaRPr lang="en-US" dirty="0">
              <a:solidFill>
                <a:schemeClr val="accent1">
                  <a:shade val="75000"/>
                </a:scheme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lgn="r" eaLnBrk="1" latinLnBrk="0" hangingPunct="1"/>
            <a:endParaRPr kumimoji="0" lang="en-US" dirty="0">
              <a:solidFill>
                <a:schemeClr val="accent1">
                  <a:shade val="75000"/>
                </a:scheme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fld id="{CA15C064-DD44-4CAC-873E-2D1F54821676}" type="slidenum">
              <a:rPr kumimoji="0" lang="en-US" smtClean="0"/>
              <a:pPr/>
              <a:t>‹#›</a:t>
            </a:fld>
            <a:endParaRPr kumimoji="0" lang="en-US" dirty="0">
              <a:solidFill>
                <a:schemeClr val="accent1">
                  <a:shade val="75000"/>
                </a:schemeClr>
              </a:solidFill>
            </a:endParaRPr>
          </a:p>
        </p:txBody>
      </p:sp>
      <p:pic>
        <p:nvPicPr>
          <p:cNvPr id="7" name="Picture 23" descr="IEC_BG02"/>
          <p:cNvPicPr>
            <a:picLocks noChangeAspect="1" noChangeArrowheads="1"/>
          </p:cNvPicPr>
          <p:nvPr userDrawn="1"/>
        </p:nvPicPr>
        <p:blipFill>
          <a:blip r:embed="rId16" cstate="print"/>
          <a:srcRect/>
          <a:stretch>
            <a:fillRect/>
          </a:stretch>
        </p:blipFill>
        <p:spPr bwMode="auto">
          <a:xfrm>
            <a:off x="0" y="6350"/>
            <a:ext cx="9144000" cy="6337300"/>
          </a:xfrm>
          <a:prstGeom prst="rect">
            <a:avLst/>
          </a:prstGeom>
          <a:noFill/>
          <a:ln w="9525">
            <a:noFill/>
            <a:miter lim="800000"/>
            <a:headEnd/>
            <a:tailEnd/>
          </a:ln>
        </p:spPr>
      </p:pic>
      <p:sp>
        <p:nvSpPr>
          <p:cNvPr id="8" name="Text Box 24"/>
          <p:cNvSpPr txBox="1">
            <a:spLocks noChangeArrowheads="1"/>
          </p:cNvSpPr>
          <p:nvPr userDrawn="1"/>
        </p:nvSpPr>
        <p:spPr bwMode="auto">
          <a:xfrm>
            <a:off x="7620000" y="6583363"/>
            <a:ext cx="1524000" cy="274637"/>
          </a:xfrm>
          <a:prstGeom prst="rect">
            <a:avLst/>
          </a:prstGeom>
          <a:noFill/>
          <a:ln w="9525">
            <a:noFill/>
            <a:miter lim="800000"/>
            <a:headEnd/>
            <a:tailEnd/>
          </a:ln>
          <a:effectLst/>
        </p:spPr>
        <p:txBody>
          <a:bodyPr>
            <a:spAutoFit/>
          </a:bodyPr>
          <a:lstStyle/>
          <a:p>
            <a:pPr algn="ctr">
              <a:spcBef>
                <a:spcPct val="50000"/>
              </a:spcBef>
              <a:defRPr/>
            </a:pPr>
            <a:r>
              <a:rPr lang="en-US" sz="1200" b="1" dirty="0">
                <a:solidFill>
                  <a:schemeClr val="bg1">
                    <a:lumMod val="75000"/>
                    <a:alpha val="55000"/>
                  </a:schemeClr>
                </a:solidFill>
                <a:latin typeface="Arial" charset="0"/>
              </a:rPr>
              <a:t>Slide </a:t>
            </a:r>
            <a:fld id="{9F3B6B6E-023C-4F56-BA94-1820FEA32DCD}" type="slidenum">
              <a:rPr lang="en-US" sz="1200" b="1">
                <a:solidFill>
                  <a:schemeClr val="bg1">
                    <a:lumMod val="75000"/>
                    <a:alpha val="55000"/>
                  </a:schemeClr>
                </a:solidFill>
                <a:latin typeface="Arial" charset="0"/>
              </a:rPr>
              <a:pPr algn="ctr">
                <a:spcBef>
                  <a:spcPct val="50000"/>
                </a:spcBef>
                <a:defRPr/>
              </a:pPr>
              <a:t>‹#›</a:t>
            </a:fld>
            <a:r>
              <a:rPr lang="en-US" sz="1200" b="1" dirty="0">
                <a:solidFill>
                  <a:schemeClr val="bg1">
                    <a:lumMod val="75000"/>
                    <a:alpha val="55000"/>
                  </a:schemeClr>
                </a:solidFill>
                <a:latin typeface="Arial" charset="0"/>
              </a:rPr>
              <a:t> of 35</a:t>
            </a:r>
          </a:p>
        </p:txBody>
      </p:sp>
      <p:pic>
        <p:nvPicPr>
          <p:cNvPr id="9" name="Picture 4" descr="microsoft"/>
          <p:cNvPicPr>
            <a:picLocks noChangeAspect="1" noChangeArrowheads="1"/>
          </p:cNvPicPr>
          <p:nvPr userDrawn="1"/>
        </p:nvPicPr>
        <p:blipFill>
          <a:blip r:embed="rId17" cstate="print"/>
          <a:srcRect/>
          <a:stretch>
            <a:fillRect/>
          </a:stretch>
        </p:blipFill>
        <p:spPr bwMode="auto">
          <a:xfrm>
            <a:off x="8229600" y="152400"/>
            <a:ext cx="914400" cy="762000"/>
          </a:xfrm>
          <a:prstGeom prst="rect">
            <a:avLst/>
          </a:prstGeom>
          <a:noFill/>
        </p:spPr>
      </p:pic>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650" r:id="rId13"/>
  </p:sldLayoutIdLst>
  <p:hf sldNum="0"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24DF3-8C9C-4D4E-95BB-CCBB800ECD6A}" type="datetime1">
              <a:rPr lang="en-US" smtClean="0"/>
              <a:pPr/>
              <a:t>10/4/23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4BFE62C-8A03-42F4-BE60-9951684C1972}" type="datetime1">
              <a:rPr lang="en-US" smtClean="0">
                <a:solidFill>
                  <a:prstClr val="black">
                    <a:tint val="75000"/>
                  </a:prstClr>
                </a:solidFill>
              </a:rPr>
              <a:pPr>
                <a:defRPr/>
              </a:pPr>
              <a:t>10/4/23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E06EF26-0A6D-462D-BDEC-22DE278E0D5B}"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Lst>
  <p:hf sldNum="0"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B84D52B-1CA1-4E99-A8D0-58336F5B6EED}" type="datetime1">
              <a:rPr lang="en-US" smtClean="0">
                <a:solidFill>
                  <a:prstClr val="black">
                    <a:tint val="75000"/>
                  </a:prstClr>
                </a:solidFill>
              </a:rPr>
              <a:pPr>
                <a:defRPr/>
              </a:pPr>
              <a:t>10/4/23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E06EF26-0A6D-462D-BDEC-22DE278E0D5B}"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Lst>
  <p:hf sldNum="0"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l" eaLnBrk="1" latinLnBrk="0" hangingPunct="1"/>
            <a:fld id="{35CFE699-11AC-4232-AA18-81AFB14F53BA}" type="datetime1">
              <a:rPr lang="en-US" smtClean="0"/>
              <a:pPr algn="l" eaLnBrk="1" latinLnBrk="0" hangingPunct="1"/>
              <a:t>10/4/23</a:t>
            </a:fld>
            <a:endParaRPr lang="en-US" dirty="0">
              <a:solidFill>
                <a:schemeClr val="accent1">
                  <a:shade val="75000"/>
                </a:scheme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r" eaLnBrk="1" latinLnBrk="0" hangingPunct="1"/>
            <a:endParaRPr kumimoji="0" lang="en-US" dirty="0">
              <a:solidFill>
                <a:schemeClr val="accent1">
                  <a:shade val="75000"/>
                </a:scheme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15C064-DD44-4CAC-873E-2D1F54821676}" type="slidenum">
              <a:rPr kumimoji="0" lang="en-US" smtClean="0"/>
              <a:pPr/>
              <a:t>‹#›</a:t>
            </a:fld>
            <a:endParaRPr kumimoji="0" lang="en-US" dirty="0">
              <a:solidFill>
                <a:schemeClr val="accent1">
                  <a:shade val="75000"/>
                </a:schemeClr>
              </a:solidFill>
            </a:endParaRPr>
          </a:p>
        </p:txBody>
      </p:sp>
    </p:spTree>
    <p:extLst>
      <p:ext uri="{BB962C8B-B14F-4D97-AF65-F5344CB8AC3E}">
        <p14:creationId xmlns:p14="http://schemas.microsoft.com/office/powerpoint/2010/main" val="78752798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0.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5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7224" y="1358536"/>
            <a:ext cx="7543800" cy="4151827"/>
          </a:xfrm>
          <a:noFill/>
        </p:spPr>
        <p:txBody>
          <a:bodyPr>
            <a:normAutofit/>
          </a:bodyPr>
          <a:lstStyle/>
          <a:p>
            <a:r>
              <a:rPr lang="en-US" b="1" dirty="0"/>
              <a:t>Exception Handling</a:t>
            </a:r>
            <a:br>
              <a:rPr lang="en-US" b="1" dirty="0">
                <a:solidFill>
                  <a:schemeClr val="bg1"/>
                </a:solidFill>
                <a:highlight>
                  <a:srgbClr val="00FF00"/>
                </a:highlight>
              </a:rPr>
            </a:br>
            <a:endParaRPr lang="en-IN" b="1" dirty="0">
              <a:solidFill>
                <a:schemeClr val="bg1"/>
              </a:solidFill>
              <a:highlight>
                <a:srgbClr val="00FF00"/>
              </a:highlight>
              <a:latin typeface="Arial" pitchFamily="34" charset="0"/>
              <a:cs typeface="Arial" pitchFamily="34" charset="0"/>
            </a:endParaRPr>
          </a:p>
        </p:txBody>
      </p:sp>
    </p:spTree>
    <p:extLst>
      <p:ext uri="{BB962C8B-B14F-4D97-AF65-F5344CB8AC3E}">
        <p14:creationId xmlns:p14="http://schemas.microsoft.com/office/powerpoint/2010/main" val="3729474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3326" y="1605897"/>
            <a:ext cx="8229600" cy="4794903"/>
          </a:xfrm>
        </p:spPr>
        <p:txBody>
          <a:bodyPr>
            <a:normAutofit/>
          </a:bodyPr>
          <a:lstStyle/>
          <a:p>
            <a:pPr marL="0" indent="0" algn="just"/>
            <a:r>
              <a:rPr lang="en-US" sz="2400" dirty="0">
                <a:latin typeface="Times New Roman" pitchFamily="18" charset="0"/>
                <a:cs typeface="Times New Roman" pitchFamily="18" charset="0"/>
              </a:rPr>
              <a:t>The throw statement is almost similar to function call. The only difference is that instead of calling the function, it calls the catch block.</a:t>
            </a:r>
          </a:p>
          <a:p>
            <a:pPr marL="0" indent="0" algn="just"/>
            <a:r>
              <a:rPr lang="en-US" sz="2400" dirty="0">
                <a:latin typeface="Times New Roman" pitchFamily="18" charset="0"/>
                <a:cs typeface="Times New Roman" pitchFamily="18" charset="0"/>
              </a:rPr>
              <a:t>In this sense, the catch block is like function definition with a parameter that matches the  type of value being thrown.</a:t>
            </a:r>
          </a:p>
          <a:p>
            <a:pPr marL="0" indent="0" algn="just">
              <a:buNone/>
            </a:pPr>
            <a:endParaRPr lang="en-US" sz="2400" dirty="0">
              <a:latin typeface="Times New Roman" pitchFamily="18" charset="0"/>
              <a:cs typeface="Times New Roman" pitchFamily="18" charset="0"/>
            </a:endParaRPr>
          </a:p>
        </p:txBody>
      </p:sp>
      <p:sp>
        <p:nvSpPr>
          <p:cNvPr id="5" name="Rectangle 4"/>
          <p:cNvSpPr/>
          <p:nvPr/>
        </p:nvSpPr>
        <p:spPr>
          <a:xfrm>
            <a:off x="5277394" y="520281"/>
            <a:ext cx="3866606"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Throw and Catch</a:t>
            </a:r>
          </a:p>
        </p:txBody>
      </p:sp>
    </p:spTree>
    <p:extLst>
      <p:ext uri="{BB962C8B-B14F-4D97-AF65-F5344CB8AC3E}">
        <p14:creationId xmlns:p14="http://schemas.microsoft.com/office/powerpoint/2010/main" val="1104633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412024" y="1604137"/>
            <a:ext cx="8229600" cy="4525963"/>
          </a:xfrm>
        </p:spPr>
        <p:txBody>
          <a:bodyPr>
            <a:normAutofit/>
          </a:bodyPr>
          <a:lstStyle/>
          <a:p>
            <a:pPr algn="just"/>
            <a:r>
              <a:rPr lang="en-US" sz="2400" dirty="0">
                <a:latin typeface="Times New Roman" pitchFamily="18" charset="0"/>
                <a:cs typeface="Times New Roman" pitchFamily="18" charset="0"/>
              </a:rPr>
              <a:t>The throw expression accepts one parameter as its argument and this is passed to the exception handler. </a:t>
            </a:r>
          </a:p>
          <a:p>
            <a:pPr algn="just"/>
            <a:r>
              <a:rPr lang="en-US" sz="2400" dirty="0">
                <a:latin typeface="Times New Roman" pitchFamily="18" charset="0"/>
                <a:cs typeface="Times New Roman" pitchFamily="18" charset="0"/>
              </a:rPr>
              <a:t>You can have a number of throw statements at different parts of your try block with different values being thrown so that the exception handler on receiving the parameter will know what restorative actions to take.</a:t>
            </a:r>
          </a:p>
        </p:txBody>
      </p:sp>
      <p:sp>
        <p:nvSpPr>
          <p:cNvPr id="5" name="Rectangle 4"/>
          <p:cNvSpPr/>
          <p:nvPr/>
        </p:nvSpPr>
        <p:spPr>
          <a:xfrm>
            <a:off x="6035040" y="520281"/>
            <a:ext cx="3108960"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Throw</a:t>
            </a:r>
          </a:p>
        </p:txBody>
      </p:sp>
    </p:spTree>
    <p:extLst>
      <p:ext uri="{BB962C8B-B14F-4D97-AF65-F5344CB8AC3E}">
        <p14:creationId xmlns:p14="http://schemas.microsoft.com/office/powerpoint/2010/main" val="2547633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203243" y="1408152"/>
            <a:ext cx="8673352" cy="5628117"/>
          </a:xfrm>
        </p:spPr>
        <p:txBody>
          <a:bodyPr>
            <a:normAutofit/>
          </a:bodyPr>
          <a:lstStyle/>
          <a:p>
            <a:pPr algn="just">
              <a:lnSpc>
                <a:spcPct val="90000"/>
              </a:lnSpc>
            </a:pPr>
            <a:r>
              <a:rPr lang="en-US" sz="2400" dirty="0">
                <a:latin typeface="Times New Roman" pitchFamily="18" charset="0"/>
                <a:cs typeface="Times New Roman" pitchFamily="18" charset="0"/>
              </a:rPr>
              <a:t>The exception handler can be identified by the keyword catch . </a:t>
            </a:r>
          </a:p>
          <a:p>
            <a:pPr algn="just">
              <a:lnSpc>
                <a:spcPct val="90000"/>
              </a:lnSpc>
            </a:pPr>
            <a:r>
              <a:rPr lang="en-US" sz="2400" dirty="0">
                <a:latin typeface="Times New Roman" pitchFamily="18" charset="0"/>
                <a:cs typeface="Times New Roman" pitchFamily="18" charset="0"/>
              </a:rPr>
              <a:t>catch always takes only one parameter. </a:t>
            </a:r>
          </a:p>
          <a:p>
            <a:pPr algn="just">
              <a:lnSpc>
                <a:spcPct val="90000"/>
              </a:lnSpc>
            </a:pPr>
            <a:r>
              <a:rPr lang="en-US" sz="2400" dirty="0">
                <a:latin typeface="Times New Roman" pitchFamily="18" charset="0"/>
                <a:cs typeface="Times New Roman" pitchFamily="18" charset="0"/>
              </a:rPr>
              <a:t>The type of the catch parameter is important as the type of the argument passed by the throw expression is checked against it and the catch function with the correct parameter type is executed. </a:t>
            </a:r>
          </a:p>
          <a:p>
            <a:pPr algn="just">
              <a:lnSpc>
                <a:spcPct val="90000"/>
              </a:lnSpc>
            </a:pPr>
            <a:r>
              <a:rPr lang="en-US" sz="2400" dirty="0">
                <a:latin typeface="Times New Roman" pitchFamily="18" charset="0"/>
                <a:cs typeface="Times New Roman" pitchFamily="18" charset="0"/>
              </a:rPr>
              <a:t>This way we can chain multiple exception handlers and only the one with the correct parameter type gets executed.</a:t>
            </a:r>
          </a:p>
          <a:p>
            <a:pPr algn="just">
              <a:lnSpc>
                <a:spcPct val="90000"/>
              </a:lnSpc>
            </a:pPr>
            <a:endParaRPr lang="en-US" sz="2400" dirty="0">
              <a:latin typeface="Times New Roman" pitchFamily="18" charset="0"/>
              <a:cs typeface="Times New Roman" pitchFamily="18" charset="0"/>
            </a:endParaRPr>
          </a:p>
          <a:p>
            <a:pPr algn="just">
              <a:lnSpc>
                <a:spcPct val="90000"/>
              </a:lnSpc>
            </a:pPr>
            <a:endParaRPr lang="en-US" sz="2400" dirty="0">
              <a:latin typeface="Times New Roman" pitchFamily="18" charset="0"/>
              <a:cs typeface="Times New Roman" pitchFamily="18" charset="0"/>
            </a:endParaRPr>
          </a:p>
          <a:p>
            <a:pPr algn="just">
              <a:lnSpc>
                <a:spcPct val="90000"/>
              </a:lnSpc>
            </a:pPr>
            <a:endParaRPr lang="en-US" sz="2400" dirty="0">
              <a:latin typeface="Times New Roman" pitchFamily="18" charset="0"/>
              <a:cs typeface="Times New Roman" pitchFamily="18" charset="0"/>
            </a:endParaRPr>
          </a:p>
          <a:p>
            <a:pPr algn="just">
              <a:lnSpc>
                <a:spcPct val="90000"/>
              </a:lnSpc>
            </a:pPr>
            <a:endParaRPr lang="en-US" sz="2400" dirty="0">
              <a:latin typeface="Times New Roman" pitchFamily="18" charset="0"/>
              <a:cs typeface="Times New Roman" pitchFamily="18" charset="0"/>
            </a:endParaRPr>
          </a:p>
          <a:p>
            <a:pPr algn="just">
              <a:lnSpc>
                <a:spcPct val="90000"/>
              </a:lnSpc>
            </a:pPr>
            <a:endParaRPr lang="en-US" sz="2400" dirty="0">
              <a:latin typeface="Times New Roman" pitchFamily="18" charset="0"/>
              <a:cs typeface="Times New Roman" pitchFamily="18" charset="0"/>
            </a:endParaRPr>
          </a:p>
          <a:p>
            <a:pPr marL="0" indent="0" algn="just">
              <a:lnSpc>
                <a:spcPct val="90000"/>
              </a:lnSpc>
              <a:buNone/>
            </a:pPr>
            <a:endParaRPr lang="en-US" sz="2400" dirty="0">
              <a:latin typeface="Times New Roman" pitchFamily="18" charset="0"/>
              <a:cs typeface="Times New Roman" pitchFamily="18" charset="0"/>
            </a:endParaRPr>
          </a:p>
        </p:txBody>
      </p:sp>
      <p:sp>
        <p:nvSpPr>
          <p:cNvPr id="5" name="Rectangle 4"/>
          <p:cNvSpPr/>
          <p:nvPr/>
        </p:nvSpPr>
        <p:spPr>
          <a:xfrm>
            <a:off x="6035040" y="520281"/>
            <a:ext cx="3108960"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Catch</a:t>
            </a:r>
          </a:p>
        </p:txBody>
      </p:sp>
    </p:spTree>
    <p:extLst>
      <p:ext uri="{BB962C8B-B14F-4D97-AF65-F5344CB8AC3E}">
        <p14:creationId xmlns:p14="http://schemas.microsoft.com/office/powerpoint/2010/main" val="3976156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4128247" y="1403210"/>
            <a:ext cx="5015753" cy="378565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a:spAutoFit/>
          </a:bodyPr>
          <a:lstStyle/>
          <a:p>
            <a:r>
              <a:rPr lang="en-US" dirty="0">
                <a:latin typeface="Times New Roman" pitchFamily="18" charset="0"/>
                <a:cs typeface="Times New Roman" pitchFamily="18" charset="0"/>
              </a:rPr>
              <a:t>try { // code here } </a:t>
            </a:r>
          </a:p>
          <a:p>
            <a:r>
              <a:rPr lang="en-US" dirty="0">
                <a:latin typeface="Times New Roman" pitchFamily="18" charset="0"/>
                <a:cs typeface="Times New Roman" pitchFamily="18" charset="0"/>
              </a:rPr>
              <a:t>catch (</a:t>
            </a:r>
            <a:r>
              <a:rPr lang="en-US" dirty="0" err="1">
                <a:latin typeface="Times New Roman" pitchFamily="18" charset="0"/>
                <a:cs typeface="Times New Roman" pitchFamily="18" charset="0"/>
              </a:rPr>
              <a:t>int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param</a:t>
            </a:r>
            <a:r>
              <a:rPr lang="en-US" dirty="0">
                <a:latin typeface="Times New Roman" pitchFamily="18" charset="0"/>
                <a:cs typeface="Times New Roman" pitchFamily="18" charset="0"/>
              </a:rPr>
              <a:t>) { </a:t>
            </a:r>
          </a:p>
          <a:p>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cout</a:t>
            </a:r>
            <a:r>
              <a:rPr lang="en-US" dirty="0">
                <a:latin typeface="Times New Roman" pitchFamily="18" charset="0"/>
                <a:cs typeface="Times New Roman" pitchFamily="18" charset="0"/>
              </a:rPr>
              <a:t> &lt;&lt; "</a:t>
            </a:r>
            <a:r>
              <a:rPr lang="en-US" dirty="0" err="1">
                <a:latin typeface="Times New Roman" pitchFamily="18" charset="0"/>
                <a:cs typeface="Times New Roman" pitchFamily="18" charset="0"/>
              </a:rPr>
              <a:t>int</a:t>
            </a:r>
            <a:r>
              <a:rPr lang="en-US" dirty="0">
                <a:latin typeface="Times New Roman" pitchFamily="18" charset="0"/>
                <a:cs typeface="Times New Roman" pitchFamily="18" charset="0"/>
              </a:rPr>
              <a:t> exception";</a:t>
            </a:r>
          </a:p>
          <a:p>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catch (char </a:t>
            </a:r>
            <a:r>
              <a:rPr lang="en-US" dirty="0" err="1">
                <a:latin typeface="Times New Roman" pitchFamily="18" charset="0"/>
                <a:cs typeface="Times New Roman" pitchFamily="18" charset="0"/>
              </a:rPr>
              <a:t>param</a:t>
            </a: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cout</a:t>
            </a:r>
            <a:r>
              <a:rPr lang="en-US" dirty="0">
                <a:latin typeface="Times New Roman" pitchFamily="18" charset="0"/>
                <a:cs typeface="Times New Roman" pitchFamily="18" charset="0"/>
              </a:rPr>
              <a:t> &lt;&lt; "char exception";</a:t>
            </a:r>
          </a:p>
          <a:p>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catch (...) { </a:t>
            </a:r>
          </a:p>
          <a:p>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cout</a:t>
            </a:r>
            <a:r>
              <a:rPr lang="en-US" dirty="0">
                <a:latin typeface="Times New Roman" pitchFamily="18" charset="0"/>
                <a:cs typeface="Times New Roman" pitchFamily="18" charset="0"/>
              </a:rPr>
              <a:t> &lt;&lt; "default exception";</a:t>
            </a:r>
          </a:p>
          <a:p>
            <a:r>
              <a:rPr lang="en-US" dirty="0">
                <a:latin typeface="Times New Roman" pitchFamily="18" charset="0"/>
                <a:cs typeface="Times New Roman" pitchFamily="18" charset="0"/>
              </a:rPr>
              <a:t>} </a:t>
            </a:r>
          </a:p>
        </p:txBody>
      </p:sp>
      <p:sp>
        <p:nvSpPr>
          <p:cNvPr id="5" name="Text Box 4"/>
          <p:cNvSpPr txBox="1">
            <a:spLocks noChangeArrowheads="1"/>
          </p:cNvSpPr>
          <p:nvPr/>
        </p:nvSpPr>
        <p:spPr bwMode="auto">
          <a:xfrm>
            <a:off x="0" y="1560961"/>
            <a:ext cx="3859306" cy="341632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a:solidFill>
                  <a:srgbClr val="0000FF"/>
                </a:solidFill>
                <a:latin typeface="Times New Roman" pitchFamily="18" charset="0"/>
                <a:cs typeface="Times New Roman" pitchFamily="18" charset="0"/>
              </a:rPr>
              <a:t>try</a:t>
            </a:r>
          </a:p>
          <a:p>
            <a:r>
              <a:rPr lang="en-US" dirty="0">
                <a:latin typeface="Times New Roman" pitchFamily="18" charset="0"/>
                <a:cs typeface="Times New Roman" pitchFamily="18" charset="0"/>
              </a:rPr>
              <a:t> { 	// code</a:t>
            </a:r>
          </a:p>
          <a:p>
            <a:r>
              <a:rPr lang="en-US" dirty="0">
                <a:latin typeface="Times New Roman" pitchFamily="18" charset="0"/>
                <a:cs typeface="Times New Roman" pitchFamily="18" charset="0"/>
              </a:rPr>
              <a:t>	if ( x )</a:t>
            </a:r>
          </a:p>
          <a:p>
            <a:r>
              <a:rPr lang="en-US" dirty="0">
                <a:latin typeface="Times New Roman" pitchFamily="18" charset="0"/>
                <a:cs typeface="Times New Roman" pitchFamily="18" charset="0"/>
              </a:rPr>
              <a:t>	  throw 10;</a:t>
            </a:r>
          </a:p>
          <a:p>
            <a:r>
              <a:rPr lang="en-US" dirty="0">
                <a:latin typeface="Times New Roman" pitchFamily="18" charset="0"/>
                <a:cs typeface="Times New Roman" pitchFamily="18" charset="0"/>
              </a:rPr>
              <a:t>	// code</a:t>
            </a:r>
          </a:p>
          <a:p>
            <a:r>
              <a:rPr lang="en-US" dirty="0">
                <a:latin typeface="Times New Roman" pitchFamily="18" charset="0"/>
                <a:cs typeface="Times New Roman" pitchFamily="18" charset="0"/>
              </a:rPr>
              <a:t>	if (y)</a:t>
            </a:r>
          </a:p>
          <a:p>
            <a:r>
              <a:rPr lang="en-US" dirty="0">
                <a:latin typeface="Times New Roman" pitchFamily="18" charset="0"/>
                <a:cs typeface="Times New Roman" pitchFamily="18" charset="0"/>
              </a:rPr>
              <a:t>	  throw 20;</a:t>
            </a:r>
          </a:p>
          <a:p>
            <a:r>
              <a:rPr lang="en-US" dirty="0">
                <a:latin typeface="Times New Roman" pitchFamily="18" charset="0"/>
                <a:cs typeface="Times New Roman" pitchFamily="18" charset="0"/>
              </a:rPr>
              <a:t>	//code</a:t>
            </a:r>
          </a:p>
          <a:p>
            <a:r>
              <a:rPr lang="en-US" dirty="0">
                <a:latin typeface="Times New Roman" pitchFamily="18" charset="0"/>
                <a:cs typeface="Times New Roman" pitchFamily="18" charset="0"/>
              </a:rPr>
              <a:t> } 	</a:t>
            </a:r>
          </a:p>
        </p:txBody>
      </p:sp>
      <p:sp>
        <p:nvSpPr>
          <p:cNvPr id="7" name="Rectangle 6"/>
          <p:cNvSpPr/>
          <p:nvPr/>
        </p:nvSpPr>
        <p:spPr>
          <a:xfrm>
            <a:off x="6035040" y="520281"/>
            <a:ext cx="3108960"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Cont..</a:t>
            </a:r>
          </a:p>
        </p:txBody>
      </p:sp>
    </p:spTree>
    <p:extLst>
      <p:ext uri="{BB962C8B-B14F-4D97-AF65-F5344CB8AC3E}">
        <p14:creationId xmlns:p14="http://schemas.microsoft.com/office/powerpoint/2010/main" val="1956251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038497" y="2115140"/>
            <a:ext cx="6858000" cy="2387600"/>
          </a:xfrm>
        </p:spPr>
        <p:txBody>
          <a:bodyPr>
            <a:normAutofit fontScale="90000"/>
          </a:bodyPr>
          <a:lstStyle/>
          <a:p>
            <a:r>
              <a:rPr lang="en-US" dirty="0"/>
              <a:t>Throwing an exception in a Function</a:t>
            </a:r>
          </a:p>
        </p:txBody>
      </p:sp>
    </p:spTree>
    <p:extLst>
      <p:ext uri="{BB962C8B-B14F-4D97-AF65-F5344CB8AC3E}">
        <p14:creationId xmlns:p14="http://schemas.microsoft.com/office/powerpoint/2010/main" val="4208592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235131" y="1502230"/>
            <a:ext cx="8603908" cy="1867988"/>
          </a:xfrm>
          <a:prstGeom prst="rect">
            <a:avLst/>
          </a:prstGeom>
        </p:spPr>
      </p:pic>
      <p:pic>
        <p:nvPicPr>
          <p:cNvPr id="6" name="Picture 5"/>
          <p:cNvPicPr>
            <a:picLocks noChangeAspect="1"/>
          </p:cNvPicPr>
          <p:nvPr/>
        </p:nvPicPr>
        <p:blipFill>
          <a:blip r:embed="rId3" cstate="print"/>
          <a:stretch>
            <a:fillRect/>
          </a:stretch>
        </p:blipFill>
        <p:spPr>
          <a:xfrm>
            <a:off x="267618" y="3396343"/>
            <a:ext cx="8549811" cy="2468880"/>
          </a:xfrm>
          <a:prstGeom prst="rect">
            <a:avLst/>
          </a:prstGeom>
        </p:spPr>
      </p:pic>
      <p:sp>
        <p:nvSpPr>
          <p:cNvPr id="7" name="Rectangle 6"/>
          <p:cNvSpPr/>
          <p:nvPr/>
        </p:nvSpPr>
        <p:spPr>
          <a:xfrm>
            <a:off x="2050869" y="337401"/>
            <a:ext cx="7093131"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Throwing an Exception in a Function</a:t>
            </a:r>
          </a:p>
        </p:txBody>
      </p:sp>
    </p:spTree>
    <p:extLst>
      <p:ext uri="{BB962C8B-B14F-4D97-AF65-F5344CB8AC3E}">
        <p14:creationId xmlns:p14="http://schemas.microsoft.com/office/powerpoint/2010/main" val="2580779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stretch>
            <a:fillRect/>
          </a:stretch>
        </p:blipFill>
        <p:spPr>
          <a:xfrm>
            <a:off x="38100" y="561703"/>
            <a:ext cx="9105900" cy="2394969"/>
          </a:xfrm>
          <a:prstGeom prst="rect">
            <a:avLst/>
          </a:prstGeom>
        </p:spPr>
      </p:pic>
      <p:pic>
        <p:nvPicPr>
          <p:cNvPr id="7" name="Picture 6"/>
          <p:cNvPicPr>
            <a:picLocks noChangeAspect="1"/>
          </p:cNvPicPr>
          <p:nvPr/>
        </p:nvPicPr>
        <p:blipFill>
          <a:blip r:embed="rId3" cstate="print"/>
          <a:stretch>
            <a:fillRect/>
          </a:stretch>
        </p:blipFill>
        <p:spPr>
          <a:xfrm>
            <a:off x="184361" y="2956672"/>
            <a:ext cx="8813378" cy="3594567"/>
          </a:xfrm>
          <a:prstGeom prst="rect">
            <a:avLst/>
          </a:prstGeom>
        </p:spPr>
      </p:pic>
      <p:sp>
        <p:nvSpPr>
          <p:cNvPr id="5" name="Rectangle 4"/>
          <p:cNvSpPr/>
          <p:nvPr/>
        </p:nvSpPr>
        <p:spPr>
          <a:xfrm>
            <a:off x="6035040" y="315989"/>
            <a:ext cx="3108960"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Cont..</a:t>
            </a:r>
          </a:p>
        </p:txBody>
      </p:sp>
    </p:spTree>
    <p:extLst>
      <p:ext uri="{BB962C8B-B14F-4D97-AF65-F5344CB8AC3E}">
        <p14:creationId xmlns:p14="http://schemas.microsoft.com/office/powerpoint/2010/main" val="2751312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7839" y="1590493"/>
            <a:ext cx="7886700" cy="4351338"/>
          </a:xfrm>
        </p:spPr>
        <p:txBody>
          <a:bodyPr>
            <a:normAutofit/>
          </a:bodyPr>
          <a:lstStyle/>
          <a:p>
            <a:pPr algn="just"/>
            <a:r>
              <a:rPr lang="en-US" sz="2400" dirty="0">
                <a:latin typeface="Times New Roman" pitchFamily="18" charset="0"/>
                <a:cs typeface="Times New Roman" pitchFamily="18" charset="0"/>
              </a:rPr>
              <a:t>It’s possible that an exception handler, upon receiving an exception, might decide either that it cannot process that exception or that it can process the exception only partially. </a:t>
            </a:r>
          </a:p>
          <a:p>
            <a:pPr algn="just"/>
            <a:r>
              <a:rPr lang="en-US" sz="2400" dirty="0">
                <a:latin typeface="Times New Roman" pitchFamily="18" charset="0"/>
                <a:cs typeface="Times New Roman" pitchFamily="18" charset="0"/>
              </a:rPr>
              <a:t>In such cases, the exception handler can defer</a:t>
            </a:r>
            <a:r>
              <a:rPr lang="en-US" sz="2400" i="1" dirty="0">
                <a:latin typeface="Times New Roman" pitchFamily="18" charset="0"/>
                <a:cs typeface="Times New Roman" pitchFamily="18" charset="0"/>
              </a:rPr>
              <a:t> the </a:t>
            </a:r>
            <a:r>
              <a:rPr lang="en-US" sz="2400" dirty="0">
                <a:latin typeface="Times New Roman" pitchFamily="18" charset="0"/>
                <a:cs typeface="Times New Roman" pitchFamily="18" charset="0"/>
              </a:rPr>
              <a:t>exception handling (or perhaps a portion of it) to another exception handler.</a:t>
            </a:r>
          </a:p>
        </p:txBody>
      </p:sp>
      <p:sp>
        <p:nvSpPr>
          <p:cNvPr id="5" name="Rectangle 4"/>
          <p:cNvSpPr/>
          <p:nvPr/>
        </p:nvSpPr>
        <p:spPr>
          <a:xfrm>
            <a:off x="3435531" y="520281"/>
            <a:ext cx="5708469"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Re-throwing an Exception</a:t>
            </a:r>
          </a:p>
        </p:txBody>
      </p:sp>
    </p:spTree>
    <p:extLst>
      <p:ext uri="{BB962C8B-B14F-4D97-AF65-F5344CB8AC3E}">
        <p14:creationId xmlns:p14="http://schemas.microsoft.com/office/powerpoint/2010/main" val="3353564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400" dirty="0">
                <a:latin typeface="Times New Roman" pitchFamily="18" charset="0"/>
                <a:cs typeface="Times New Roman" pitchFamily="18" charset="0"/>
              </a:rPr>
              <a:t>In either case, you achieve this by re throwing the exception via the statement</a:t>
            </a:r>
          </a:p>
          <a:p>
            <a:pPr marL="0" indent="0" algn="just">
              <a:buNone/>
            </a:pPr>
            <a:r>
              <a:rPr lang="en-US" sz="2400" dirty="0">
                <a:latin typeface="Times New Roman" pitchFamily="18" charset="0"/>
                <a:cs typeface="Times New Roman" pitchFamily="18" charset="0"/>
              </a:rPr>
              <a:t>			throw;</a:t>
            </a:r>
          </a:p>
          <a:p>
            <a:pPr algn="just"/>
            <a:r>
              <a:rPr lang="en-US" sz="2400" dirty="0">
                <a:latin typeface="Times New Roman" pitchFamily="18" charset="0"/>
                <a:cs typeface="Times New Roman" pitchFamily="18" charset="0"/>
              </a:rPr>
              <a:t>Regardless of whether a handler can process an exception, the handler can re throw the exception for further processing outside the handler.</a:t>
            </a:r>
          </a:p>
        </p:txBody>
      </p:sp>
      <p:sp>
        <p:nvSpPr>
          <p:cNvPr id="5" name="Rectangle 4"/>
          <p:cNvSpPr/>
          <p:nvPr/>
        </p:nvSpPr>
        <p:spPr>
          <a:xfrm>
            <a:off x="6035040" y="520281"/>
            <a:ext cx="3108960"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Cont..</a:t>
            </a:r>
          </a:p>
        </p:txBody>
      </p:sp>
    </p:spTree>
    <p:extLst>
      <p:ext uri="{BB962C8B-B14F-4D97-AF65-F5344CB8AC3E}">
        <p14:creationId xmlns:p14="http://schemas.microsoft.com/office/powerpoint/2010/main" val="1040925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39711"/>
            <a:ext cx="8229600" cy="4969650"/>
          </a:xfrm>
        </p:spPr>
        <p:txBody>
          <a:bodyPr>
            <a:normAutofit lnSpcReduction="10000"/>
          </a:bodyPr>
          <a:lstStyle/>
          <a:p>
            <a:pPr marL="457200" indent="-457200">
              <a:buFont typeface="+mj-lt"/>
              <a:buAutoNum type="arabicPeriod"/>
            </a:pPr>
            <a:r>
              <a:rPr lang="en-US" sz="2400" dirty="0">
                <a:latin typeface="Times New Roman" pitchFamily="18" charset="0"/>
                <a:cs typeface="Times New Roman" pitchFamily="18" charset="0"/>
              </a:rPr>
              <a:t>#include &lt;</a:t>
            </a:r>
            <a:r>
              <a:rPr lang="en-US" sz="2400" dirty="0" err="1">
                <a:latin typeface="Times New Roman" pitchFamily="18" charset="0"/>
                <a:cs typeface="Times New Roman" pitchFamily="18" charset="0"/>
              </a:rPr>
              <a:t>iostream</a:t>
            </a:r>
            <a:r>
              <a:rPr lang="en-US" sz="2400" dirty="0">
                <a:latin typeface="Times New Roman" pitchFamily="18" charset="0"/>
                <a:cs typeface="Times New Roman" pitchFamily="18" charset="0"/>
              </a:rPr>
              <a:t>&gt;</a:t>
            </a:r>
          </a:p>
          <a:p>
            <a:pPr marL="457200" indent="-457200">
              <a:buFont typeface="+mj-lt"/>
              <a:buAutoNum type="arabicPeriod"/>
            </a:pPr>
            <a:r>
              <a:rPr lang="en-US" sz="2400" dirty="0">
                <a:latin typeface="Times New Roman" pitchFamily="18" charset="0"/>
                <a:cs typeface="Times New Roman" pitchFamily="18" charset="0"/>
              </a:rPr>
              <a:t>#include &lt;exception&gt;</a:t>
            </a:r>
          </a:p>
          <a:p>
            <a:pPr marL="457200" indent="-457200">
              <a:buFont typeface="+mj-lt"/>
              <a:buAutoNum type="arabicPeriod"/>
            </a:pPr>
            <a:r>
              <a:rPr lang="en-US" sz="2400" dirty="0">
                <a:latin typeface="Times New Roman" pitchFamily="18" charset="0"/>
                <a:cs typeface="Times New Roman" pitchFamily="18" charset="0"/>
              </a:rPr>
              <a:t>using namespace </a:t>
            </a:r>
            <a:r>
              <a:rPr lang="en-US" sz="2400" dirty="0" err="1">
                <a:latin typeface="Times New Roman" pitchFamily="18" charset="0"/>
                <a:cs typeface="Times New Roman" pitchFamily="18" charset="0"/>
              </a:rPr>
              <a:t>std</a:t>
            </a:r>
            <a:r>
              <a:rPr lang="en-US" sz="2400" dirty="0">
                <a:latin typeface="Times New Roman" pitchFamily="18" charset="0"/>
                <a:cs typeface="Times New Roman" pitchFamily="18" charset="0"/>
              </a:rPr>
              <a:t>;</a:t>
            </a:r>
          </a:p>
          <a:p>
            <a:pPr marL="457200" indent="-457200">
              <a:buFont typeface="+mj-lt"/>
              <a:buAutoNum type="arabicPeriod"/>
            </a:pPr>
            <a:r>
              <a:rPr lang="en-US" sz="2400" dirty="0">
                <a:latin typeface="Times New Roman" pitchFamily="18" charset="0"/>
                <a:cs typeface="Times New Roman" pitchFamily="18" charset="0"/>
              </a:rPr>
              <a:t>void func1()</a:t>
            </a:r>
          </a:p>
          <a:p>
            <a:pPr marL="457200" indent="-457200">
              <a:buFont typeface="+mj-lt"/>
              <a:buAutoNum type="arabicPeriod"/>
            </a:pPr>
            <a:r>
              <a:rPr lang="en-US" sz="2400" dirty="0">
                <a:latin typeface="Times New Roman" pitchFamily="18" charset="0"/>
                <a:cs typeface="Times New Roman" pitchFamily="18" charset="0"/>
              </a:rPr>
              <a:t> {</a:t>
            </a:r>
          </a:p>
          <a:p>
            <a:pPr marL="457200" indent="-457200">
              <a:buFont typeface="+mj-lt"/>
              <a:buAutoNum type="arabicPeriod"/>
            </a:pPr>
            <a:r>
              <a:rPr lang="en-US" sz="2400" dirty="0">
                <a:solidFill>
                  <a:schemeClr val="tx2">
                    <a:lumMod val="75000"/>
                  </a:schemeClr>
                </a:solidFill>
                <a:latin typeface="Times New Roman" pitchFamily="18" charset="0"/>
                <a:cs typeface="Times New Roman" pitchFamily="18" charset="0"/>
              </a:rPr>
              <a:t> // throw exception and catch it immediately</a:t>
            </a:r>
          </a:p>
          <a:p>
            <a:pPr marL="457200" indent="-457200">
              <a:buFont typeface="+mj-lt"/>
              <a:buAutoNum type="arabicPeriod"/>
            </a:pPr>
            <a:r>
              <a:rPr lang="en-US" sz="2400" dirty="0">
                <a:latin typeface="Times New Roman" pitchFamily="18" charset="0"/>
                <a:cs typeface="Times New Roman" pitchFamily="18" charset="0"/>
              </a:rPr>
              <a:t> 	try</a:t>
            </a:r>
          </a:p>
          <a:p>
            <a:pPr marL="457200" indent="-457200">
              <a:buFont typeface="+mj-lt"/>
              <a:buAutoNum type="arabicPeriod"/>
            </a:pPr>
            <a:r>
              <a:rPr lang="en-US" sz="2400" dirty="0">
                <a:latin typeface="Times New Roman" pitchFamily="18" charset="0"/>
                <a:cs typeface="Times New Roman" pitchFamily="18" charset="0"/>
              </a:rPr>
              <a:t> 	{</a:t>
            </a:r>
          </a:p>
          <a:p>
            <a:pPr marL="457200" indent="-457200">
              <a:buFont typeface="+mj-lt"/>
              <a:buAutoNum type="arabicPeriod"/>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cout</a:t>
            </a:r>
            <a:r>
              <a:rPr lang="en-US" sz="2400" dirty="0">
                <a:latin typeface="Times New Roman" pitchFamily="18" charset="0"/>
                <a:cs typeface="Times New Roman" pitchFamily="18" charset="0"/>
              </a:rPr>
              <a:t> &lt;&lt; "\n  This function throws an exception\n";</a:t>
            </a:r>
          </a:p>
          <a:p>
            <a:pPr marL="457200" indent="-457200">
              <a:buFont typeface="+mj-lt"/>
              <a:buAutoNum type="arabicPeriod"/>
            </a:pPr>
            <a:r>
              <a:rPr lang="en-US" sz="2400" dirty="0">
                <a:latin typeface="Times New Roman" pitchFamily="18" charset="0"/>
                <a:cs typeface="Times New Roman" pitchFamily="18" charset="0"/>
              </a:rPr>
              <a:t> 		throw exception();  </a:t>
            </a:r>
            <a:r>
              <a:rPr lang="en-US" sz="2400" dirty="0">
                <a:solidFill>
                  <a:schemeClr val="tx2">
                    <a:lumMod val="75000"/>
                  </a:schemeClr>
                </a:solidFill>
                <a:latin typeface="Times New Roman" pitchFamily="18" charset="0"/>
                <a:cs typeface="Times New Roman" pitchFamily="18" charset="0"/>
              </a:rPr>
              <a:t>//generate exception</a:t>
            </a:r>
          </a:p>
          <a:p>
            <a:pPr marL="457200" indent="-457200">
              <a:buFont typeface="+mj-lt"/>
              <a:buAutoNum type="arabicPeriod"/>
            </a:pPr>
            <a:r>
              <a:rPr lang="en-US" sz="2400" dirty="0">
                <a:latin typeface="Times New Roman" pitchFamily="18" charset="0"/>
                <a:cs typeface="Times New Roman" pitchFamily="18" charset="0"/>
              </a:rPr>
              <a:t> 	} </a:t>
            </a:r>
            <a:r>
              <a:rPr lang="en-US" sz="2400" dirty="0">
                <a:solidFill>
                  <a:schemeClr val="tx2">
                    <a:lumMod val="75000"/>
                  </a:schemeClr>
                </a:solidFill>
                <a:latin typeface="Times New Roman" pitchFamily="18" charset="0"/>
                <a:cs typeface="Times New Roman" pitchFamily="18" charset="0"/>
              </a:rPr>
              <a:t>// end try</a:t>
            </a:r>
          </a:p>
          <a:p>
            <a:pPr marL="457200" indent="-457200">
              <a:buFont typeface="+mj-lt"/>
              <a:buAutoNum type="arabicPeriod"/>
            </a:pPr>
            <a:endParaRPr lang="en-US" sz="2400" dirty="0">
              <a:latin typeface="Times New Roman" pitchFamily="18" charset="0"/>
              <a:cs typeface="Times New Roman" pitchFamily="18" charset="0"/>
            </a:endParaRPr>
          </a:p>
          <a:p>
            <a:pPr marL="457200" indent="-457200">
              <a:buFont typeface="+mj-lt"/>
              <a:buAutoNum type="arabicPeriod"/>
            </a:pPr>
            <a:endParaRPr lang="en-US" sz="2400" dirty="0">
              <a:latin typeface="Times New Roman" pitchFamily="18" charset="0"/>
              <a:cs typeface="Times New Roman" pitchFamily="18" charset="0"/>
            </a:endParaRPr>
          </a:p>
          <a:p>
            <a:pPr marL="457200" indent="-457200">
              <a:buFont typeface="+mj-lt"/>
              <a:buAutoNum type="arabicPeriod"/>
            </a:pPr>
            <a:endParaRPr lang="en-US" sz="2400" dirty="0">
              <a:solidFill>
                <a:srgbClr val="000000"/>
              </a:solidFill>
              <a:latin typeface="Times New Roman" pitchFamily="18" charset="0"/>
              <a:cs typeface="Times New Roman" pitchFamily="18" charset="0"/>
            </a:endParaRPr>
          </a:p>
          <a:p>
            <a:pPr marL="457200" indent="-457200">
              <a:buFont typeface="+mj-lt"/>
              <a:buAutoNum type="arabicPeriod"/>
            </a:pPr>
            <a:endParaRPr lang="en-US" sz="2400" dirty="0">
              <a:latin typeface="Times New Roman" pitchFamily="18" charset="0"/>
              <a:cs typeface="Times New Roman" pitchFamily="18" charset="0"/>
            </a:endParaRPr>
          </a:p>
          <a:p>
            <a:pPr marL="457200" indent="-457200">
              <a:buFont typeface="+mj-lt"/>
              <a:buAutoNum type="arabicPeriod"/>
            </a:pPr>
            <a:endParaRPr lang="en-US" sz="2400" dirty="0">
              <a:latin typeface="Times New Roman" pitchFamily="18" charset="0"/>
              <a:cs typeface="Times New Roman" pitchFamily="18" charset="0"/>
            </a:endParaRPr>
          </a:p>
        </p:txBody>
      </p:sp>
      <p:sp>
        <p:nvSpPr>
          <p:cNvPr id="5" name="Rectangle 4"/>
          <p:cNvSpPr/>
          <p:nvPr/>
        </p:nvSpPr>
        <p:spPr>
          <a:xfrm>
            <a:off x="6035040" y="520281"/>
            <a:ext cx="3108960"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Cont..</a:t>
            </a:r>
          </a:p>
        </p:txBody>
      </p:sp>
    </p:spTree>
    <p:extLst>
      <p:ext uri="{BB962C8B-B14F-4D97-AF65-F5344CB8AC3E}">
        <p14:creationId xmlns:p14="http://schemas.microsoft.com/office/powerpoint/2010/main" val="3002295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17520" y="705476"/>
            <a:ext cx="3108960"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CONTENTS</a:t>
            </a:r>
          </a:p>
        </p:txBody>
      </p:sp>
      <p:sp>
        <p:nvSpPr>
          <p:cNvPr id="4" name="Rectangle 3"/>
          <p:cNvSpPr/>
          <p:nvPr/>
        </p:nvSpPr>
        <p:spPr>
          <a:xfrm>
            <a:off x="1123406" y="2007662"/>
            <a:ext cx="4572000" cy="1938992"/>
          </a:xfrm>
          <a:prstGeom prst="rect">
            <a:avLst/>
          </a:prstGeom>
        </p:spPr>
        <p:txBody>
          <a:bodyPr>
            <a:spAutoFit/>
          </a:bodyPr>
          <a:lstStyle/>
          <a:p>
            <a:pPr>
              <a:buFont typeface="Arial" pitchFamily="34" charset="0"/>
              <a:buChar char="•"/>
            </a:pPr>
            <a:r>
              <a:rPr lang="en-US" dirty="0"/>
              <a:t>Try</a:t>
            </a:r>
          </a:p>
          <a:p>
            <a:pPr>
              <a:buFont typeface="Arial" pitchFamily="34" charset="0"/>
              <a:buChar char="•"/>
            </a:pPr>
            <a:r>
              <a:rPr lang="en-US" dirty="0"/>
              <a:t>Throw</a:t>
            </a:r>
          </a:p>
          <a:p>
            <a:pPr>
              <a:buFont typeface="Arial" pitchFamily="34" charset="0"/>
              <a:buChar char="•"/>
            </a:pPr>
            <a:r>
              <a:rPr lang="en-US" dirty="0"/>
              <a:t> Catch</a:t>
            </a:r>
          </a:p>
          <a:p>
            <a:pPr>
              <a:buFont typeface="Arial" pitchFamily="34" charset="0"/>
              <a:buChar char="•"/>
            </a:pPr>
            <a:r>
              <a:rPr lang="en-US" dirty="0"/>
              <a:t>Throwing an Exception</a:t>
            </a:r>
          </a:p>
          <a:p>
            <a:pPr>
              <a:buFont typeface="Arial" pitchFamily="34" charset="0"/>
              <a:buChar char="•"/>
            </a:pPr>
            <a:r>
              <a:rPr lang="en-US" dirty="0"/>
              <a:t> Catching an Exception.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942" y="1493392"/>
            <a:ext cx="8229600" cy="4128248"/>
          </a:xfrm>
        </p:spPr>
        <p:txBody>
          <a:bodyPr/>
          <a:lstStyle/>
          <a:p>
            <a:pPr marL="457200" indent="-457200">
              <a:buFont typeface="+mj-lt"/>
              <a:buAutoNum type="arabicPeriod" startAt="12"/>
            </a:pPr>
            <a:r>
              <a:rPr lang="en-US" sz="2400" dirty="0">
                <a:latin typeface="Times New Roman" pitchFamily="18" charset="0"/>
                <a:cs typeface="Times New Roman" pitchFamily="18" charset="0"/>
              </a:rPr>
              <a:t>catch(exception &amp;)</a:t>
            </a:r>
          </a:p>
          <a:p>
            <a:pPr marL="457200" indent="-457200">
              <a:buFont typeface="+mj-lt"/>
              <a:buAutoNum type="arabicPeriod" startAt="12"/>
            </a:pPr>
            <a:r>
              <a:rPr lang="en-US" sz="2400" dirty="0">
                <a:latin typeface="Times New Roman" pitchFamily="18" charset="0"/>
                <a:cs typeface="Times New Roman" pitchFamily="18" charset="0"/>
              </a:rPr>
              <a:t> 	{</a:t>
            </a:r>
          </a:p>
          <a:p>
            <a:pPr marL="457200" indent="-457200">
              <a:buFont typeface="+mj-lt"/>
              <a:buAutoNum type="arabicPeriod" startAt="12"/>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cout</a:t>
            </a:r>
            <a:r>
              <a:rPr lang="en-US" sz="2400" dirty="0">
                <a:latin typeface="Times New Roman" pitchFamily="18" charset="0"/>
                <a:cs typeface="Times New Roman" pitchFamily="18" charset="0"/>
              </a:rPr>
              <a:t> &lt;&lt; "  exception is </a:t>
            </a:r>
            <a:r>
              <a:rPr lang="en-US" sz="2400" dirty="0" err="1">
                <a:latin typeface="Times New Roman" pitchFamily="18" charset="0"/>
                <a:cs typeface="Times New Roman" pitchFamily="18" charset="0"/>
              </a:rPr>
              <a:t>catched</a:t>
            </a:r>
            <a:r>
              <a:rPr lang="en-US" sz="2400" dirty="0">
                <a:latin typeface="Times New Roman" pitchFamily="18" charset="0"/>
                <a:cs typeface="Times New Roman" pitchFamily="18" charset="0"/>
              </a:rPr>
              <a:t> in 1st catch block"</a:t>
            </a:r>
          </a:p>
          <a:p>
            <a:pPr marL="457200" indent="-457200">
              <a:buFont typeface="+mj-lt"/>
              <a:buAutoNum type="arabicPeriod" startAt="12"/>
            </a:pPr>
            <a:r>
              <a:rPr lang="en-US" sz="2400" dirty="0">
                <a:latin typeface="Times New Roman" pitchFamily="18" charset="0"/>
                <a:cs typeface="Times New Roman" pitchFamily="18" charset="0"/>
              </a:rPr>
              <a:t> 		&lt;&lt; "\n  Function func1 re throws exception";</a:t>
            </a:r>
          </a:p>
          <a:p>
            <a:pPr marL="457200" indent="-457200">
              <a:buFont typeface="+mj-lt"/>
              <a:buAutoNum type="arabicPeriod" startAt="12"/>
            </a:pPr>
            <a:r>
              <a:rPr lang="en-US" sz="2400" dirty="0">
                <a:latin typeface="Times New Roman" pitchFamily="18" charset="0"/>
                <a:cs typeface="Times New Roman" pitchFamily="18" charset="0"/>
              </a:rPr>
              <a:t> 		throw; //</a:t>
            </a:r>
            <a:r>
              <a:rPr lang="en-US" sz="2400" dirty="0" err="1">
                <a:latin typeface="Times New Roman" pitchFamily="18" charset="0"/>
                <a:cs typeface="Times New Roman" pitchFamily="18" charset="0"/>
              </a:rPr>
              <a:t>rethrow</a:t>
            </a:r>
            <a:r>
              <a:rPr lang="en-US" sz="2400" dirty="0">
                <a:latin typeface="Times New Roman" pitchFamily="18" charset="0"/>
                <a:cs typeface="Times New Roman" pitchFamily="18" charset="0"/>
              </a:rPr>
              <a:t> exception for further processing</a:t>
            </a:r>
          </a:p>
          <a:p>
            <a:pPr marL="457200" indent="-457200">
              <a:buFont typeface="+mj-lt"/>
              <a:buAutoNum type="arabicPeriod" startAt="12"/>
            </a:pPr>
            <a:r>
              <a:rPr lang="en-US" sz="2400" dirty="0">
                <a:latin typeface="Times New Roman" pitchFamily="18" charset="0"/>
                <a:cs typeface="Times New Roman" pitchFamily="18" charset="0"/>
              </a:rPr>
              <a:t> 	} // end catch</a:t>
            </a:r>
          </a:p>
          <a:p>
            <a:pPr marL="457200" indent="-457200">
              <a:buFont typeface="+mj-lt"/>
              <a:buAutoNum type="arabicPeriod" startAt="12"/>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cout</a:t>
            </a:r>
            <a:r>
              <a:rPr lang="en-US" sz="2400" dirty="0">
                <a:latin typeface="Times New Roman" pitchFamily="18" charset="0"/>
                <a:cs typeface="Times New Roman" pitchFamily="18" charset="0"/>
              </a:rPr>
              <a:t> &lt;&lt; "This also should not print\n";</a:t>
            </a:r>
          </a:p>
          <a:p>
            <a:pPr marL="457200" indent="-457200">
              <a:buFont typeface="+mj-lt"/>
              <a:buAutoNum type="arabicPeriod" startAt="12"/>
            </a:pPr>
            <a:r>
              <a:rPr lang="en-US" sz="2400" dirty="0">
                <a:latin typeface="Times New Roman" pitchFamily="18" charset="0"/>
                <a:cs typeface="Times New Roman" pitchFamily="18" charset="0"/>
              </a:rPr>
              <a:t> } // end of func1</a:t>
            </a:r>
          </a:p>
          <a:p>
            <a:pPr marL="457200" indent="-457200">
              <a:buFont typeface="+mj-lt"/>
              <a:buAutoNum type="arabicPeriod" startAt="12"/>
            </a:pPr>
            <a:endParaRPr lang="en-US" sz="2400" dirty="0">
              <a:latin typeface="Times New Roman" pitchFamily="18" charset="0"/>
              <a:cs typeface="Times New Roman" pitchFamily="18" charset="0"/>
            </a:endParaRPr>
          </a:p>
        </p:txBody>
      </p:sp>
      <p:sp>
        <p:nvSpPr>
          <p:cNvPr id="5" name="Rectangle 4"/>
          <p:cNvSpPr/>
          <p:nvPr/>
        </p:nvSpPr>
        <p:spPr>
          <a:xfrm>
            <a:off x="6035040" y="520281"/>
            <a:ext cx="3108960"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Cont..</a:t>
            </a:r>
          </a:p>
        </p:txBody>
      </p:sp>
    </p:spTree>
    <p:extLst>
      <p:ext uri="{BB962C8B-B14F-4D97-AF65-F5344CB8AC3E}">
        <p14:creationId xmlns:p14="http://schemas.microsoft.com/office/powerpoint/2010/main" val="2371167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8086" y="890963"/>
            <a:ext cx="8229600" cy="6454588"/>
          </a:xfrm>
        </p:spPr>
        <p:txBody>
          <a:bodyPr>
            <a:normAutofit/>
          </a:bodyPr>
          <a:lstStyle/>
          <a:p>
            <a:pPr marL="514350" indent="-514350">
              <a:buFont typeface="+mj-lt"/>
              <a:buAutoNum type="arabicPeriod" startAt="20"/>
            </a:pPr>
            <a:r>
              <a:rPr lang="en-US" sz="1800" dirty="0" err="1">
                <a:latin typeface="Times New Roman" pitchFamily="18" charset="0"/>
                <a:cs typeface="Times New Roman" pitchFamily="18" charset="0"/>
              </a:rPr>
              <a:t>int</a:t>
            </a:r>
            <a:r>
              <a:rPr lang="en-US" sz="1800" dirty="0">
                <a:latin typeface="Times New Roman" pitchFamily="18" charset="0"/>
                <a:cs typeface="Times New Roman" pitchFamily="18" charset="0"/>
              </a:rPr>
              <a:t> main()</a:t>
            </a:r>
          </a:p>
          <a:p>
            <a:pPr marL="514350" indent="-514350">
              <a:buFont typeface="+mj-lt"/>
              <a:buAutoNum type="arabicPeriod" startAt="20"/>
            </a:pPr>
            <a:r>
              <a:rPr lang="en-US" sz="1800" dirty="0">
                <a:latin typeface="Times New Roman" pitchFamily="18" charset="0"/>
                <a:cs typeface="Times New Roman" pitchFamily="18" charset="0"/>
              </a:rPr>
              <a:t>{</a:t>
            </a:r>
          </a:p>
          <a:p>
            <a:pPr marL="514350" indent="-514350">
              <a:buFont typeface="+mj-lt"/>
              <a:buAutoNum type="arabicPeriod" startAt="20"/>
            </a:pPr>
            <a:r>
              <a:rPr lang="en-US" sz="1800" dirty="0">
                <a:latin typeface="Times New Roman" pitchFamily="18" charset="0"/>
                <a:cs typeface="Times New Roman" pitchFamily="18" charset="0"/>
              </a:rPr>
              <a:t> 	try</a:t>
            </a:r>
          </a:p>
          <a:p>
            <a:pPr marL="514350" indent="-514350">
              <a:buFont typeface="+mj-lt"/>
              <a:buAutoNum type="arabicPeriod" startAt="20"/>
            </a:pPr>
            <a:r>
              <a:rPr lang="en-US" sz="1800" dirty="0">
                <a:latin typeface="Times New Roman" pitchFamily="18" charset="0"/>
                <a:cs typeface="Times New Roman" pitchFamily="18" charset="0"/>
              </a:rPr>
              <a:t> 	{</a:t>
            </a:r>
          </a:p>
          <a:p>
            <a:pPr marL="514350" indent="-514350">
              <a:buFont typeface="+mj-lt"/>
              <a:buAutoNum type="arabicPeriod" startAt="20"/>
            </a:pP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cout</a:t>
            </a:r>
            <a:r>
              <a:rPr lang="en-US" sz="1800" dirty="0">
                <a:latin typeface="Times New Roman" pitchFamily="18" charset="0"/>
                <a:cs typeface="Times New Roman" pitchFamily="18" charset="0"/>
              </a:rPr>
              <a:t> &lt;&lt; "\n main invokes function func1\n";</a:t>
            </a:r>
          </a:p>
          <a:p>
            <a:pPr marL="514350" indent="-514350">
              <a:buFont typeface="+mj-lt"/>
              <a:buAutoNum type="arabicPeriod" startAt="20"/>
            </a:pPr>
            <a:r>
              <a:rPr lang="en-US" sz="1800" dirty="0">
                <a:latin typeface="Times New Roman" pitchFamily="18" charset="0"/>
                <a:cs typeface="Times New Roman" pitchFamily="18" charset="0"/>
              </a:rPr>
              <a:t> 		func1();</a:t>
            </a:r>
          </a:p>
          <a:p>
            <a:pPr marL="514350" indent="-514350">
              <a:buFont typeface="+mj-lt"/>
              <a:buAutoNum type="arabicPeriod" startAt="20"/>
            </a:pP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cout</a:t>
            </a:r>
            <a:r>
              <a:rPr lang="en-US" sz="1800" dirty="0">
                <a:latin typeface="Times New Roman" pitchFamily="18" charset="0"/>
                <a:cs typeface="Times New Roman" pitchFamily="18" charset="0"/>
              </a:rPr>
              <a:t> &lt;&lt; "This should not print\n";</a:t>
            </a:r>
          </a:p>
          <a:p>
            <a:pPr marL="514350" indent="-514350">
              <a:buFont typeface="+mj-lt"/>
              <a:buAutoNum type="arabicPeriod" startAt="20"/>
            </a:pPr>
            <a:r>
              <a:rPr lang="en-US" sz="1800" dirty="0">
                <a:latin typeface="Times New Roman" pitchFamily="18" charset="0"/>
                <a:cs typeface="Times New Roman" pitchFamily="18" charset="0"/>
              </a:rPr>
              <a:t> 	} // end try</a:t>
            </a:r>
          </a:p>
          <a:p>
            <a:pPr marL="514350" indent="-514350">
              <a:buFont typeface="+mj-lt"/>
              <a:buAutoNum type="arabicPeriod" startAt="20"/>
            </a:pPr>
            <a:r>
              <a:rPr lang="en-US" sz="1800" dirty="0">
                <a:latin typeface="Times New Roman" pitchFamily="18" charset="0"/>
                <a:cs typeface="Times New Roman" pitchFamily="18" charset="0"/>
              </a:rPr>
              <a:t> 	catch (exception e) // handle exception</a:t>
            </a:r>
          </a:p>
          <a:p>
            <a:pPr marL="514350" indent="-514350">
              <a:buFont typeface="+mj-lt"/>
              <a:buAutoNum type="arabicPeriod" startAt="20"/>
            </a:pPr>
            <a:r>
              <a:rPr lang="en-US" sz="1800" dirty="0">
                <a:latin typeface="Times New Roman" pitchFamily="18" charset="0"/>
                <a:cs typeface="Times New Roman" pitchFamily="18" charset="0"/>
              </a:rPr>
              <a:t> 	{</a:t>
            </a:r>
          </a:p>
          <a:p>
            <a:pPr marL="514350" indent="-514350">
              <a:buFont typeface="+mj-lt"/>
              <a:buAutoNum type="arabicPeriod" startAt="20"/>
            </a:pP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cout</a:t>
            </a:r>
            <a:r>
              <a:rPr lang="en-US" sz="1800" dirty="0">
                <a:latin typeface="Times New Roman" pitchFamily="18" charset="0"/>
                <a:cs typeface="Times New Roman" pitchFamily="18" charset="0"/>
              </a:rPr>
              <a:t> &lt;&lt; "\n\n Exception handled in main\n";</a:t>
            </a:r>
          </a:p>
          <a:p>
            <a:pPr marL="514350" indent="-514350">
              <a:buFont typeface="+mj-lt"/>
              <a:buAutoNum type="arabicPeriod" startAt="20"/>
            </a:pPr>
            <a:r>
              <a:rPr lang="en-US" sz="1800" dirty="0">
                <a:latin typeface="Times New Roman" pitchFamily="18" charset="0"/>
                <a:cs typeface="Times New Roman" pitchFamily="18" charset="0"/>
              </a:rPr>
              <a:t> 	} // end catch</a:t>
            </a:r>
          </a:p>
          <a:p>
            <a:pPr marL="514350" indent="-514350">
              <a:buFont typeface="+mj-lt"/>
              <a:buAutoNum type="arabicPeriod" startAt="20"/>
            </a:pP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cout</a:t>
            </a:r>
            <a:r>
              <a:rPr lang="en-US" sz="1800" dirty="0">
                <a:latin typeface="Times New Roman" pitchFamily="18" charset="0"/>
                <a:cs typeface="Times New Roman" pitchFamily="18" charset="0"/>
              </a:rPr>
              <a:t> &lt;&lt; " Program control continues after catch in main\n";</a:t>
            </a:r>
          </a:p>
          <a:p>
            <a:pPr marL="514350" indent="-514350">
              <a:buFont typeface="+mj-lt"/>
              <a:buAutoNum type="arabicPeriod" startAt="20"/>
            </a:pPr>
            <a:r>
              <a:rPr lang="en-US" sz="1800" dirty="0">
                <a:latin typeface="Times New Roman" pitchFamily="18" charset="0"/>
                <a:cs typeface="Times New Roman" pitchFamily="18" charset="0"/>
              </a:rPr>
              <a:t>} // end main</a:t>
            </a:r>
          </a:p>
        </p:txBody>
      </p:sp>
      <p:sp>
        <p:nvSpPr>
          <p:cNvPr id="5" name="Rectangle 4"/>
          <p:cNvSpPr/>
          <p:nvPr/>
        </p:nvSpPr>
        <p:spPr>
          <a:xfrm>
            <a:off x="6035040" y="520281"/>
            <a:ext cx="3108960"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Cont..</a:t>
            </a:r>
          </a:p>
        </p:txBody>
      </p:sp>
    </p:spTree>
    <p:extLst>
      <p:ext uri="{BB962C8B-B14F-4D97-AF65-F5344CB8AC3E}">
        <p14:creationId xmlns:p14="http://schemas.microsoft.com/office/powerpoint/2010/main" val="5538143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stretch>
            <a:fillRect/>
          </a:stretch>
        </p:blipFill>
        <p:spPr>
          <a:xfrm>
            <a:off x="261175" y="1436530"/>
            <a:ext cx="8453795" cy="3684493"/>
          </a:xfrm>
          <a:prstGeom prst="rect">
            <a:avLst/>
          </a:prstGeom>
        </p:spPr>
      </p:pic>
      <p:sp>
        <p:nvSpPr>
          <p:cNvPr id="5" name="Rectangle 4"/>
          <p:cNvSpPr/>
          <p:nvPr/>
        </p:nvSpPr>
        <p:spPr>
          <a:xfrm>
            <a:off x="6035040" y="520281"/>
            <a:ext cx="3108960"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Cont..</a:t>
            </a:r>
          </a:p>
        </p:txBody>
      </p:sp>
    </p:spTree>
    <p:extLst>
      <p:ext uri="{BB962C8B-B14F-4D97-AF65-F5344CB8AC3E}">
        <p14:creationId xmlns:p14="http://schemas.microsoft.com/office/powerpoint/2010/main" val="4123286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4949" y="1678578"/>
            <a:ext cx="8229600" cy="4460966"/>
          </a:xfrm>
        </p:spPr>
        <p:txBody>
          <a:bodyPr>
            <a:normAutofit/>
          </a:bodyPr>
          <a:lstStyle/>
          <a:p>
            <a:pPr algn="just"/>
            <a:r>
              <a:rPr lang="en-US" sz="2400" dirty="0">
                <a:latin typeface="Times New Roman" pitchFamily="18" charset="0"/>
                <a:cs typeface="Times New Roman" pitchFamily="18" charset="0"/>
              </a:rPr>
              <a:t>Indication of </a:t>
            </a:r>
            <a:r>
              <a:rPr lang="en-US" sz="2400" dirty="0">
                <a:solidFill>
                  <a:schemeClr val="tx2"/>
                </a:solidFill>
                <a:latin typeface="Times New Roman" pitchFamily="18" charset="0"/>
                <a:cs typeface="Times New Roman" pitchFamily="18" charset="0"/>
              </a:rPr>
              <a:t>problem that occurs during a program’s execution</a:t>
            </a:r>
            <a:r>
              <a:rPr lang="en-US" sz="2400" dirty="0">
                <a:latin typeface="Times New Roman" pitchFamily="18" charset="0"/>
                <a:cs typeface="Times New Roman" pitchFamily="18" charset="0"/>
              </a:rPr>
              <a:t>, example, an attempt to divide by zero, new operator fails to allocate memory for an object.</a:t>
            </a:r>
          </a:p>
          <a:p>
            <a:pPr algn="just"/>
            <a:r>
              <a:rPr lang="en-US" sz="2400" dirty="0">
                <a:latin typeface="Times New Roman" pitchFamily="18" charset="0"/>
                <a:cs typeface="Times New Roman" pitchFamily="18" charset="0"/>
              </a:rPr>
              <a:t>Exception handling provides the standard mechanism for processing errors.</a:t>
            </a:r>
          </a:p>
          <a:p>
            <a:pPr algn="just"/>
            <a:r>
              <a:rPr lang="en-US" sz="2400" dirty="0">
                <a:latin typeface="Times New Roman" pitchFamily="18" charset="0"/>
                <a:cs typeface="Times New Roman" pitchFamily="18" charset="0"/>
              </a:rPr>
              <a:t>It allows the programmer to continue executing as if no problem had been encountered.</a:t>
            </a:r>
          </a:p>
        </p:txBody>
      </p:sp>
      <p:sp>
        <p:nvSpPr>
          <p:cNvPr id="5" name="Rectangle 4"/>
          <p:cNvSpPr/>
          <p:nvPr/>
        </p:nvSpPr>
        <p:spPr>
          <a:xfrm>
            <a:off x="6035040" y="520281"/>
            <a:ext cx="3108960"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Exception</a:t>
            </a:r>
          </a:p>
        </p:txBody>
      </p:sp>
    </p:spTree>
    <p:extLst>
      <p:ext uri="{BB962C8B-B14F-4D97-AF65-F5344CB8AC3E}">
        <p14:creationId xmlns:p14="http://schemas.microsoft.com/office/powerpoint/2010/main" val="1094129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551305"/>
            <a:ext cx="7886700" cy="4351338"/>
          </a:xfrm>
        </p:spPr>
        <p:txBody>
          <a:bodyPr>
            <a:normAutofit/>
          </a:bodyPr>
          <a:lstStyle/>
          <a:p>
            <a:pPr algn="just"/>
            <a:r>
              <a:rPr lang="en-US" sz="2400" dirty="0">
                <a:latin typeface="Times New Roman" pitchFamily="18" charset="0"/>
                <a:cs typeface="Times New Roman" pitchFamily="18" charset="0"/>
              </a:rPr>
              <a:t>It helps the programmer </a:t>
            </a:r>
            <a:r>
              <a:rPr lang="en-US" sz="2400" dirty="0">
                <a:solidFill>
                  <a:schemeClr val="tx2"/>
                </a:solidFill>
                <a:latin typeface="Times New Roman" pitchFamily="18" charset="0"/>
                <a:cs typeface="Times New Roman" pitchFamily="18" charset="0"/>
              </a:rPr>
              <a:t>to write robust and fault-tolerant programs</a:t>
            </a:r>
            <a:r>
              <a:rPr lang="en-US" sz="2400" dirty="0">
                <a:latin typeface="Times New Roman" pitchFamily="18" charset="0"/>
                <a:cs typeface="Times New Roman" pitchFamily="18" charset="0"/>
              </a:rPr>
              <a:t> that can deal with problems continue executing or terminate gracefully.</a:t>
            </a:r>
          </a:p>
          <a:p>
            <a:pPr algn="just"/>
            <a:r>
              <a:rPr lang="en-US" sz="2400" dirty="0">
                <a:latin typeface="Times New Roman" pitchFamily="18" charset="0"/>
                <a:cs typeface="Times New Roman" pitchFamily="18" charset="0"/>
              </a:rPr>
              <a:t>Exception handling also is useful for </a:t>
            </a:r>
            <a:r>
              <a:rPr lang="en-US" sz="2400" dirty="0">
                <a:solidFill>
                  <a:schemeClr val="tx2"/>
                </a:solidFill>
                <a:latin typeface="Times New Roman" pitchFamily="18" charset="0"/>
                <a:cs typeface="Times New Roman" pitchFamily="18" charset="0"/>
              </a:rPr>
              <a:t>processing problems that occur when a program interacts with software elements,</a:t>
            </a:r>
            <a:r>
              <a:rPr lang="en-US" sz="2400" dirty="0">
                <a:latin typeface="Times New Roman" pitchFamily="18" charset="0"/>
                <a:cs typeface="Times New Roman" pitchFamily="18" charset="0"/>
              </a:rPr>
              <a:t> such as member functions, constructors, destructors and classes. </a:t>
            </a:r>
          </a:p>
          <a:p>
            <a:pPr algn="just"/>
            <a:endParaRPr lang="en-US" sz="2400" dirty="0">
              <a:latin typeface="Times New Roman" pitchFamily="18" charset="0"/>
              <a:cs typeface="Times New Roman" pitchFamily="18" charset="0"/>
            </a:endParaRPr>
          </a:p>
        </p:txBody>
      </p:sp>
      <p:sp>
        <p:nvSpPr>
          <p:cNvPr id="5" name="Rectangle 4"/>
          <p:cNvSpPr/>
          <p:nvPr/>
        </p:nvSpPr>
        <p:spPr>
          <a:xfrm>
            <a:off x="2860766" y="520282"/>
            <a:ext cx="6283234"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Exception Handling Advantages</a:t>
            </a:r>
          </a:p>
        </p:txBody>
      </p:sp>
    </p:spTree>
    <p:extLst>
      <p:ext uri="{BB962C8B-B14F-4D97-AF65-F5344CB8AC3E}">
        <p14:creationId xmlns:p14="http://schemas.microsoft.com/office/powerpoint/2010/main" val="2924173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01" y="1668871"/>
            <a:ext cx="7886700" cy="4351338"/>
          </a:xfrm>
        </p:spPr>
        <p:txBody>
          <a:bodyPr>
            <a:normAutofit/>
          </a:bodyPr>
          <a:lstStyle/>
          <a:p>
            <a:pPr marL="514350" indent="-514350" algn="just">
              <a:buFont typeface="+mj-lt"/>
              <a:buAutoNum type="arabicPeriod"/>
            </a:pPr>
            <a:r>
              <a:rPr lang="en-US" sz="2400" dirty="0">
                <a:latin typeface="Times New Roman" pitchFamily="18" charset="0"/>
                <a:cs typeface="Times New Roman" pitchFamily="18" charset="0"/>
              </a:rPr>
              <a:t>Find the problem (Hit the exception).</a:t>
            </a:r>
          </a:p>
          <a:p>
            <a:pPr marL="514350" indent="-514350" algn="just">
              <a:buFont typeface="+mj-lt"/>
              <a:buAutoNum type="arabicPeriod"/>
            </a:pPr>
            <a:r>
              <a:rPr lang="en-US" sz="2400" dirty="0">
                <a:latin typeface="Times New Roman" pitchFamily="18" charset="0"/>
                <a:cs typeface="Times New Roman" pitchFamily="18" charset="0"/>
              </a:rPr>
              <a:t>Inform that error has occurred (throw the exception).</a:t>
            </a:r>
          </a:p>
          <a:p>
            <a:pPr marL="514350" indent="-514350" algn="just">
              <a:buFont typeface="+mj-lt"/>
              <a:buAutoNum type="arabicPeriod"/>
            </a:pPr>
            <a:r>
              <a:rPr lang="en-US" sz="2400" dirty="0">
                <a:latin typeface="Times New Roman" pitchFamily="18" charset="0"/>
                <a:cs typeface="Times New Roman" pitchFamily="18" charset="0"/>
              </a:rPr>
              <a:t>Receive the error information (catch the exception).</a:t>
            </a:r>
          </a:p>
          <a:p>
            <a:pPr marL="514350" indent="-514350" algn="just">
              <a:buFont typeface="+mj-lt"/>
              <a:buAutoNum type="arabicPeriod"/>
            </a:pPr>
            <a:r>
              <a:rPr lang="en-US" sz="2400" dirty="0">
                <a:latin typeface="Times New Roman" pitchFamily="18" charset="0"/>
                <a:cs typeface="Times New Roman" pitchFamily="18" charset="0"/>
              </a:rPr>
              <a:t>Take corrective actions (handle the exception).</a:t>
            </a:r>
          </a:p>
        </p:txBody>
      </p:sp>
      <p:sp>
        <p:nvSpPr>
          <p:cNvPr id="5" name="Rectangle 4"/>
          <p:cNvSpPr/>
          <p:nvPr/>
        </p:nvSpPr>
        <p:spPr>
          <a:xfrm>
            <a:off x="2808515" y="520281"/>
            <a:ext cx="6335486"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Exception Handling Mechanism</a:t>
            </a:r>
          </a:p>
        </p:txBody>
      </p:sp>
    </p:spTree>
    <p:extLst>
      <p:ext uri="{BB962C8B-B14F-4D97-AF65-F5344CB8AC3E}">
        <p14:creationId xmlns:p14="http://schemas.microsoft.com/office/powerpoint/2010/main" val="3323962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3964" y="1553073"/>
            <a:ext cx="7886700" cy="4351338"/>
          </a:xfrm>
        </p:spPr>
        <p:txBody>
          <a:bodyPr>
            <a:normAutofit/>
          </a:bodyPr>
          <a:lstStyle/>
          <a:p>
            <a:pPr marL="0" indent="0" algn="just">
              <a:buNone/>
            </a:pPr>
            <a:r>
              <a:rPr lang="en-US" sz="2400" dirty="0">
                <a:latin typeface="Times New Roman" pitchFamily="18" charset="0"/>
                <a:cs typeface="Times New Roman" pitchFamily="18" charset="0"/>
              </a:rPr>
              <a:t>Error handling code basically consists of two parts.</a:t>
            </a:r>
          </a:p>
          <a:p>
            <a:pPr lvl="1" algn="just">
              <a:buFont typeface="Wingdings" panose="05000000000000000000" pitchFamily="2" charset="2"/>
              <a:buChar char="Ø"/>
            </a:pPr>
            <a:r>
              <a:rPr lang="en-US" dirty="0">
                <a:latin typeface="Times New Roman" pitchFamily="18" charset="0"/>
                <a:cs typeface="Times New Roman" pitchFamily="18" charset="0"/>
              </a:rPr>
              <a:t>Detect error and throw the exception (in try block)</a:t>
            </a:r>
          </a:p>
          <a:p>
            <a:pPr lvl="1" algn="just">
              <a:buFont typeface="Wingdings" panose="05000000000000000000" pitchFamily="2" charset="2"/>
              <a:buChar char="Ø"/>
            </a:pPr>
            <a:r>
              <a:rPr lang="en-US" dirty="0">
                <a:latin typeface="Times New Roman" pitchFamily="18" charset="0"/>
                <a:cs typeface="Times New Roman" pitchFamily="18" charset="0"/>
              </a:rPr>
              <a:t>Catch exception and take appropriate action. (in catch block)</a:t>
            </a:r>
          </a:p>
        </p:txBody>
      </p:sp>
      <p:sp>
        <p:nvSpPr>
          <p:cNvPr id="5" name="Rectangle 4"/>
          <p:cNvSpPr/>
          <p:nvPr/>
        </p:nvSpPr>
        <p:spPr>
          <a:xfrm>
            <a:off x="6035040" y="520281"/>
            <a:ext cx="3108960"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Cont…</a:t>
            </a:r>
          </a:p>
        </p:txBody>
      </p:sp>
    </p:spTree>
    <p:extLst>
      <p:ext uri="{BB962C8B-B14F-4D97-AF65-F5344CB8AC3E}">
        <p14:creationId xmlns:p14="http://schemas.microsoft.com/office/powerpoint/2010/main" val="1879410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5587" y="1734185"/>
            <a:ext cx="7886700" cy="4351338"/>
          </a:xfrm>
        </p:spPr>
        <p:txBody>
          <a:bodyPr>
            <a:normAutofit/>
          </a:bodyPr>
          <a:lstStyle/>
          <a:p>
            <a:pPr marL="0" indent="0" algn="just">
              <a:buNone/>
            </a:pPr>
            <a:r>
              <a:rPr lang="en-US" sz="2400" dirty="0">
                <a:latin typeface="Times New Roman" pitchFamily="18" charset="0"/>
                <a:cs typeface="Times New Roman" pitchFamily="18" charset="0"/>
              </a:rPr>
              <a:t>Exception handling basically has 3 keywords:</a:t>
            </a:r>
          </a:p>
          <a:p>
            <a:pPr marL="514350" indent="-514350" algn="just">
              <a:buFont typeface="+mj-lt"/>
              <a:buAutoNum type="arabicPeriod"/>
            </a:pPr>
            <a:r>
              <a:rPr lang="en-US" sz="2400" dirty="0">
                <a:latin typeface="Times New Roman" pitchFamily="18" charset="0"/>
                <a:cs typeface="Times New Roman" pitchFamily="18" charset="0"/>
              </a:rPr>
              <a:t>Try</a:t>
            </a:r>
          </a:p>
          <a:p>
            <a:pPr marL="514350" indent="-514350" algn="just">
              <a:buFont typeface="+mj-lt"/>
              <a:buAutoNum type="arabicPeriod"/>
            </a:pPr>
            <a:r>
              <a:rPr lang="en-US" sz="2400" dirty="0">
                <a:latin typeface="Times New Roman" pitchFamily="18" charset="0"/>
                <a:cs typeface="Times New Roman" pitchFamily="18" charset="0"/>
              </a:rPr>
              <a:t>Throw</a:t>
            </a:r>
          </a:p>
          <a:p>
            <a:pPr marL="514350" indent="-514350" algn="just">
              <a:buFont typeface="+mj-lt"/>
              <a:buAutoNum type="arabicPeriod"/>
            </a:pPr>
            <a:r>
              <a:rPr lang="en-US" sz="2400" dirty="0">
                <a:latin typeface="Times New Roman" pitchFamily="18" charset="0"/>
                <a:cs typeface="Times New Roman" pitchFamily="18" charset="0"/>
              </a:rPr>
              <a:t>Catch</a:t>
            </a:r>
          </a:p>
          <a:p>
            <a:pPr marL="0" indent="0" algn="just">
              <a:buNone/>
            </a:pPr>
            <a:endParaRPr lang="en-US" sz="2400" dirty="0">
              <a:latin typeface="Times New Roman" pitchFamily="18" charset="0"/>
              <a:cs typeface="Times New Roman" pitchFamily="18" charset="0"/>
            </a:endParaRPr>
          </a:p>
        </p:txBody>
      </p:sp>
      <p:pic>
        <p:nvPicPr>
          <p:cNvPr id="4" name="Picture 3"/>
          <p:cNvPicPr>
            <a:picLocks noChangeAspect="1"/>
          </p:cNvPicPr>
          <p:nvPr/>
        </p:nvPicPr>
        <p:blipFill>
          <a:blip r:embed="rId2" cstate="print"/>
          <a:stretch>
            <a:fillRect/>
          </a:stretch>
        </p:blipFill>
        <p:spPr>
          <a:xfrm>
            <a:off x="5055326" y="2220685"/>
            <a:ext cx="3174273" cy="4268083"/>
          </a:xfrm>
          <a:prstGeom prst="rect">
            <a:avLst/>
          </a:prstGeom>
        </p:spPr>
      </p:pic>
      <p:sp>
        <p:nvSpPr>
          <p:cNvPr id="6" name="Rectangle 5"/>
          <p:cNvSpPr/>
          <p:nvPr/>
        </p:nvSpPr>
        <p:spPr>
          <a:xfrm>
            <a:off x="6035040" y="520281"/>
            <a:ext cx="3108960"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Cont..</a:t>
            </a:r>
          </a:p>
        </p:txBody>
      </p:sp>
    </p:spTree>
    <p:extLst>
      <p:ext uri="{BB962C8B-B14F-4D97-AF65-F5344CB8AC3E}">
        <p14:creationId xmlns:p14="http://schemas.microsoft.com/office/powerpoint/2010/main" val="2319545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4959" y="1683702"/>
            <a:ext cx="7886700" cy="4351338"/>
          </a:xfrm>
        </p:spPr>
        <p:txBody>
          <a:bodyPr>
            <a:normAutofit/>
          </a:bodyPr>
          <a:lstStyle/>
          <a:p>
            <a:pPr algn="just"/>
            <a:r>
              <a:rPr lang="en-US" sz="2400" dirty="0">
                <a:latin typeface="Times New Roman" pitchFamily="18" charset="0"/>
                <a:cs typeface="Times New Roman" pitchFamily="18" charset="0"/>
              </a:rPr>
              <a:t>In try block, we add those block of statements which may generate exceptions. When an exception is detected, it is thrown using a throw statement in a try block.</a:t>
            </a:r>
          </a:p>
          <a:p>
            <a:pPr algn="just"/>
            <a:r>
              <a:rPr lang="en-US" sz="2400" dirty="0">
                <a:latin typeface="Times New Roman" pitchFamily="18" charset="0"/>
                <a:cs typeface="Times New Roman" pitchFamily="18" charset="0"/>
              </a:rPr>
              <a:t>A catch block defined by keyword catch ‘catches’ the exception ‘thrown’ by throw statement in the try block and handles it appropriately. </a:t>
            </a:r>
          </a:p>
          <a:p>
            <a:pPr algn="just"/>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
        <p:nvSpPr>
          <p:cNvPr id="5" name="Rectangle 4"/>
          <p:cNvSpPr/>
          <p:nvPr/>
        </p:nvSpPr>
        <p:spPr>
          <a:xfrm>
            <a:off x="6035040" y="520281"/>
            <a:ext cx="3108960"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Cont..</a:t>
            </a:r>
          </a:p>
        </p:txBody>
      </p:sp>
    </p:spTree>
    <p:extLst>
      <p:ext uri="{BB962C8B-B14F-4D97-AF65-F5344CB8AC3E}">
        <p14:creationId xmlns:p14="http://schemas.microsoft.com/office/powerpoint/2010/main" val="3766394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3153" y="1616619"/>
            <a:ext cx="7886700" cy="4351338"/>
          </a:xfrm>
        </p:spPr>
        <p:txBody>
          <a:bodyPr>
            <a:normAutofit/>
          </a:bodyPr>
          <a:lstStyle/>
          <a:p>
            <a:pPr algn="just"/>
            <a:r>
              <a:rPr lang="en-US" sz="2400" dirty="0">
                <a:latin typeface="Times New Roman" pitchFamily="18" charset="0"/>
                <a:cs typeface="Times New Roman" pitchFamily="18" charset="0"/>
              </a:rPr>
              <a:t>The catch block that catches an exception must immediately follows the try block that throws the exception. </a:t>
            </a:r>
          </a:p>
        </p:txBody>
      </p:sp>
      <p:pic>
        <p:nvPicPr>
          <p:cNvPr id="1026" name="Picture 2" descr="http://www.tutorialdost.com/Cpp-Programming-Tutorial/Images/CPP-Exception-Handlin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19220" y="2495637"/>
            <a:ext cx="4927413" cy="3535176"/>
          </a:xfrm>
          <a:prstGeom prst="rect">
            <a:avLst/>
          </a:prstGeom>
          <a:ln w="88900" cap="sq" cmpd="thickThin">
            <a:solidFill>
              <a:srgbClr val="000000"/>
            </a:solidFill>
            <a:prstDash val="solid"/>
            <a:miter lim="800000"/>
          </a:ln>
          <a:effectLst>
            <a:innerShdw blurRad="76200">
              <a:srgbClr val="000000"/>
            </a:innerShdw>
          </a:effectLst>
        </p:spPr>
      </p:pic>
      <p:sp>
        <p:nvSpPr>
          <p:cNvPr id="6" name="Rectangle 5"/>
          <p:cNvSpPr/>
          <p:nvPr/>
        </p:nvSpPr>
        <p:spPr>
          <a:xfrm>
            <a:off x="6035040" y="520281"/>
            <a:ext cx="3108960" cy="646331"/>
          </a:xfrm>
          <a:prstGeom prst="rect">
            <a:avLst/>
          </a:prstGeom>
          <a:noFill/>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3600" dirty="0"/>
              <a:t>Cont..</a:t>
            </a:r>
          </a:p>
        </p:txBody>
      </p:sp>
    </p:spTree>
    <p:extLst>
      <p:ext uri="{BB962C8B-B14F-4D97-AF65-F5344CB8AC3E}">
        <p14:creationId xmlns:p14="http://schemas.microsoft.com/office/powerpoint/2010/main" val="1242783300"/>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Theme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finalGRID</Template>
  <TotalTime>6133</TotalTime>
  <Words>915</Words>
  <Application>Microsoft Macintosh PowerPoint</Application>
  <PresentationFormat>On-screen Show (4:3)</PresentationFormat>
  <Paragraphs>119</Paragraphs>
  <Slides>22</Slides>
  <Notes>1</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22</vt:i4>
      </vt:variant>
    </vt:vector>
  </HeadingPairs>
  <TitlesOfParts>
    <vt:vector size="32" baseType="lpstr">
      <vt:lpstr>Arial</vt:lpstr>
      <vt:lpstr>Calibri</vt:lpstr>
      <vt:lpstr>Calibri Light</vt:lpstr>
      <vt:lpstr>Times New Roman</vt:lpstr>
      <vt:lpstr>Wingdings</vt:lpstr>
      <vt:lpstr>2_Office Theme</vt:lpstr>
      <vt:lpstr>Office Theme</vt:lpstr>
      <vt:lpstr>1_Office Theme</vt:lpstr>
      <vt:lpstr>3_Office Theme</vt:lpstr>
      <vt:lpstr>1_Theme1</vt:lpstr>
      <vt:lpstr>Exception Handling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Throwing an exception in a Function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pallavij</dc:creator>
  <cp:lastModifiedBy>Microsoft Office User</cp:lastModifiedBy>
  <cp:revision>1320</cp:revision>
  <dcterms:created xsi:type="dcterms:W3CDTF">2004-09-03T08:53:39Z</dcterms:created>
  <dcterms:modified xsi:type="dcterms:W3CDTF">2023-10-04T04:24:48Z</dcterms:modified>
</cp:coreProperties>
</file>